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0104100" cy="14224000"/>
  <p:notesSz cx="20104100" cy="1422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34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409440"/>
            <a:ext cx="17088486" cy="2987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965440"/>
            <a:ext cx="14072870" cy="355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271520"/>
            <a:ext cx="8745284" cy="9387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271520"/>
            <a:ext cx="8745284" cy="9387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9094" y="993551"/>
            <a:ext cx="11105911" cy="779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27868" y="2689311"/>
            <a:ext cx="11248363" cy="6501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3228320"/>
            <a:ext cx="6433312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3228320"/>
            <a:ext cx="4623943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3228320"/>
            <a:ext cx="4623943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rmol.ru/" TargetMode="External"/><Relationship Id="rId4" Type="http://schemas.openxmlformats.org/officeDocument/2006/relationships/hyperlink" Target="mailto:mail@prmol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40464" y="4825574"/>
            <a:ext cx="9343390" cy="1835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950" spc="210" dirty="0"/>
              <a:t>От </a:t>
            </a:r>
            <a:r>
              <a:rPr sz="3950" spc="195" dirty="0"/>
              <a:t>объединения </a:t>
            </a:r>
            <a:r>
              <a:rPr sz="3950" spc="229" dirty="0"/>
              <a:t>инициативной</a:t>
            </a:r>
            <a:r>
              <a:rPr sz="3950" spc="-160" dirty="0"/>
              <a:t> </a:t>
            </a:r>
            <a:r>
              <a:rPr sz="3950" spc="275" dirty="0"/>
              <a:t>группы  </a:t>
            </a:r>
            <a:r>
              <a:rPr sz="3950" spc="145" dirty="0"/>
              <a:t>молодёжи </a:t>
            </a:r>
            <a:r>
              <a:rPr sz="3950" spc="285" dirty="0"/>
              <a:t>к </a:t>
            </a:r>
            <a:r>
              <a:rPr sz="3950" spc="170" dirty="0"/>
              <a:t>победе </a:t>
            </a:r>
            <a:r>
              <a:rPr sz="3950" spc="320" dirty="0"/>
              <a:t>в</a:t>
            </a:r>
            <a:r>
              <a:rPr sz="3950" spc="-235" dirty="0"/>
              <a:t> </a:t>
            </a:r>
            <a:r>
              <a:rPr sz="3950" spc="225" dirty="0"/>
              <a:t>конкурсе</a:t>
            </a:r>
            <a:endParaRPr sz="3950"/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3950" spc="250" dirty="0"/>
              <a:t>Фонда </a:t>
            </a:r>
            <a:r>
              <a:rPr sz="3950" spc="204" dirty="0"/>
              <a:t>Президентских</a:t>
            </a:r>
            <a:r>
              <a:rPr sz="3950" spc="-65" dirty="0"/>
              <a:t> </a:t>
            </a:r>
            <a:r>
              <a:rPr sz="3950" spc="260" dirty="0"/>
              <a:t>грантов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7840464" y="7212937"/>
            <a:ext cx="8733155" cy="9302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spc="195" dirty="0">
                <a:latin typeface="Calibri"/>
                <a:cs typeface="Calibri"/>
              </a:rPr>
              <a:t>Опыт </a:t>
            </a:r>
            <a:r>
              <a:rPr sz="2950" spc="150" dirty="0">
                <a:latin typeface="Calibri"/>
                <a:cs typeface="Calibri"/>
              </a:rPr>
              <a:t>создания </a:t>
            </a:r>
            <a:r>
              <a:rPr sz="2950" spc="170" dirty="0">
                <a:latin typeface="Calibri"/>
                <a:cs typeface="Calibri"/>
              </a:rPr>
              <a:t>и </a:t>
            </a:r>
            <a:r>
              <a:rPr sz="2950" spc="155" dirty="0">
                <a:latin typeface="Calibri"/>
                <a:cs typeface="Calibri"/>
              </a:rPr>
              <a:t>результаты</a:t>
            </a:r>
            <a:r>
              <a:rPr sz="2950" spc="-220" dirty="0">
                <a:latin typeface="Calibri"/>
                <a:cs typeface="Calibri"/>
              </a:rPr>
              <a:t> </a:t>
            </a:r>
            <a:r>
              <a:rPr sz="2950" spc="160" dirty="0">
                <a:latin typeface="Calibri"/>
                <a:cs typeface="Calibri"/>
              </a:rPr>
              <a:t>деятельности</a:t>
            </a:r>
            <a:endParaRPr sz="2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950" spc="90" dirty="0">
                <a:latin typeface="Calibri"/>
                <a:cs typeface="Calibri"/>
              </a:rPr>
              <a:t>АНО </a:t>
            </a:r>
            <a:r>
              <a:rPr sz="2950" spc="200" dirty="0">
                <a:latin typeface="Calibri"/>
                <a:cs typeface="Calibri"/>
              </a:rPr>
              <a:t>«Проектные </a:t>
            </a:r>
            <a:r>
              <a:rPr sz="2950" spc="185" dirty="0">
                <a:latin typeface="Calibri"/>
                <a:cs typeface="Calibri"/>
              </a:rPr>
              <a:t>решения </a:t>
            </a:r>
            <a:r>
              <a:rPr sz="2950" spc="150" dirty="0">
                <a:latin typeface="Calibri"/>
                <a:cs typeface="Calibri"/>
              </a:rPr>
              <a:t>молодых» </a:t>
            </a:r>
            <a:r>
              <a:rPr sz="2950" spc="245" dirty="0">
                <a:latin typeface="Calibri"/>
                <a:cs typeface="Calibri"/>
              </a:rPr>
              <a:t>в </a:t>
            </a:r>
            <a:r>
              <a:rPr sz="2950" spc="95" dirty="0">
                <a:latin typeface="Calibri"/>
                <a:cs typeface="Calibri"/>
              </a:rPr>
              <a:t>2020</a:t>
            </a:r>
            <a:r>
              <a:rPr sz="2950" spc="-409" dirty="0">
                <a:latin typeface="Calibri"/>
                <a:cs typeface="Calibri"/>
              </a:rPr>
              <a:t> </a:t>
            </a:r>
            <a:r>
              <a:rPr sz="2950" spc="125" dirty="0">
                <a:latin typeface="Calibri"/>
                <a:cs typeface="Calibri"/>
              </a:rPr>
              <a:t>году</a:t>
            </a:r>
            <a:endParaRPr sz="29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6701790" cy="14202410"/>
            <a:chOff x="0" y="0"/>
            <a:chExt cx="6701790" cy="1420241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6701790" cy="14202410"/>
            </a:xfrm>
            <a:custGeom>
              <a:avLst/>
              <a:gdLst/>
              <a:ahLst/>
              <a:cxnLst/>
              <a:rect l="l" t="t" r="r" b="b"/>
              <a:pathLst>
                <a:path w="6701790" h="14202410">
                  <a:moveTo>
                    <a:pt x="6701366" y="0"/>
                  </a:moveTo>
                  <a:lnTo>
                    <a:pt x="0" y="0"/>
                  </a:lnTo>
                  <a:lnTo>
                    <a:pt x="0" y="14202321"/>
                  </a:lnTo>
                  <a:lnTo>
                    <a:pt x="6701366" y="14202321"/>
                  </a:lnTo>
                  <a:lnTo>
                    <a:pt x="6701366" y="0"/>
                  </a:lnTo>
                  <a:close/>
                </a:path>
              </a:pathLst>
            </a:custGeom>
            <a:solidFill>
              <a:srgbClr val="F6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8999"/>
              <a:ext cx="6701790" cy="14097000"/>
            </a:xfrm>
            <a:custGeom>
              <a:avLst/>
              <a:gdLst/>
              <a:ahLst/>
              <a:cxnLst/>
              <a:rect l="l" t="t" r="r" b="b"/>
              <a:pathLst>
                <a:path w="6701790" h="14097000">
                  <a:moveTo>
                    <a:pt x="6701366" y="8255000"/>
                  </a:moveTo>
                  <a:lnTo>
                    <a:pt x="5235788" y="9017000"/>
                  </a:lnTo>
                  <a:lnTo>
                    <a:pt x="5233411" y="9017000"/>
                  </a:lnTo>
                  <a:lnTo>
                    <a:pt x="4393824" y="10668000"/>
                  </a:lnTo>
                  <a:lnTo>
                    <a:pt x="2715351" y="11557000"/>
                  </a:lnTo>
                  <a:lnTo>
                    <a:pt x="1875052" y="13208000"/>
                  </a:lnTo>
                  <a:lnTo>
                    <a:pt x="198004" y="13970000"/>
                  </a:lnTo>
                  <a:lnTo>
                    <a:pt x="195868" y="13970000"/>
                  </a:lnTo>
                  <a:lnTo>
                    <a:pt x="124655" y="14097000"/>
                  </a:lnTo>
                  <a:lnTo>
                    <a:pt x="141503" y="14097000"/>
                  </a:lnTo>
                  <a:lnTo>
                    <a:pt x="207742" y="13970000"/>
                  </a:lnTo>
                  <a:lnTo>
                    <a:pt x="1884780" y="13208000"/>
                  </a:lnTo>
                  <a:lnTo>
                    <a:pt x="1886916" y="13208000"/>
                  </a:lnTo>
                  <a:lnTo>
                    <a:pt x="2726744" y="11557000"/>
                  </a:lnTo>
                  <a:lnTo>
                    <a:pt x="4405457" y="10668000"/>
                  </a:lnTo>
                  <a:lnTo>
                    <a:pt x="5245044" y="9017000"/>
                  </a:lnTo>
                  <a:lnTo>
                    <a:pt x="6701366" y="8255000"/>
                  </a:lnTo>
                  <a:close/>
                </a:path>
                <a:path w="6701790" h="14097000">
                  <a:moveTo>
                    <a:pt x="6701366" y="8509000"/>
                  </a:moveTo>
                  <a:lnTo>
                    <a:pt x="5444671" y="9144000"/>
                  </a:lnTo>
                  <a:lnTo>
                    <a:pt x="5442546" y="9144000"/>
                  </a:lnTo>
                  <a:lnTo>
                    <a:pt x="4602948" y="10922000"/>
                  </a:lnTo>
                  <a:lnTo>
                    <a:pt x="2926853" y="11684000"/>
                  </a:lnTo>
                  <a:lnTo>
                    <a:pt x="2924717" y="11684000"/>
                  </a:lnTo>
                  <a:lnTo>
                    <a:pt x="2084878" y="13335000"/>
                  </a:lnTo>
                  <a:lnTo>
                    <a:pt x="537679" y="14097000"/>
                  </a:lnTo>
                  <a:lnTo>
                    <a:pt x="571626" y="14097000"/>
                  </a:lnTo>
                  <a:lnTo>
                    <a:pt x="2096281" y="13335000"/>
                  </a:lnTo>
                  <a:lnTo>
                    <a:pt x="2935868" y="11684000"/>
                  </a:lnTo>
                  <a:lnTo>
                    <a:pt x="4612917" y="10922000"/>
                  </a:lnTo>
                  <a:lnTo>
                    <a:pt x="4615053" y="10922000"/>
                  </a:lnTo>
                  <a:lnTo>
                    <a:pt x="5454640" y="9144000"/>
                  </a:lnTo>
                  <a:lnTo>
                    <a:pt x="6701366" y="8636000"/>
                  </a:lnTo>
                  <a:lnTo>
                    <a:pt x="6701366" y="8509000"/>
                  </a:lnTo>
                  <a:close/>
                </a:path>
                <a:path w="6701790" h="14097000">
                  <a:moveTo>
                    <a:pt x="6701366" y="8890000"/>
                  </a:moveTo>
                  <a:lnTo>
                    <a:pt x="5655702" y="9398000"/>
                  </a:lnTo>
                  <a:lnTo>
                    <a:pt x="5653325" y="9398000"/>
                  </a:lnTo>
                  <a:lnTo>
                    <a:pt x="4813727" y="11049000"/>
                  </a:lnTo>
                  <a:lnTo>
                    <a:pt x="3136689" y="11938000"/>
                  </a:lnTo>
                  <a:lnTo>
                    <a:pt x="3134553" y="11938000"/>
                  </a:lnTo>
                  <a:lnTo>
                    <a:pt x="2294956" y="13589000"/>
                  </a:lnTo>
                  <a:lnTo>
                    <a:pt x="1167440" y="14097000"/>
                  </a:lnTo>
                  <a:lnTo>
                    <a:pt x="1201387" y="14097000"/>
                  </a:lnTo>
                  <a:lnTo>
                    <a:pt x="2303982" y="13589000"/>
                  </a:lnTo>
                  <a:lnTo>
                    <a:pt x="2306118" y="13589000"/>
                  </a:lnTo>
                  <a:lnTo>
                    <a:pt x="3144993" y="11938000"/>
                  </a:lnTo>
                  <a:lnTo>
                    <a:pt x="4824418" y="11049000"/>
                  </a:lnTo>
                  <a:lnTo>
                    <a:pt x="5664016" y="9398000"/>
                  </a:lnTo>
                  <a:lnTo>
                    <a:pt x="6701366" y="8890000"/>
                  </a:lnTo>
                  <a:close/>
                </a:path>
                <a:path w="6701790" h="14097000">
                  <a:moveTo>
                    <a:pt x="6701366" y="9144000"/>
                  </a:moveTo>
                  <a:lnTo>
                    <a:pt x="5865538" y="9652000"/>
                  </a:lnTo>
                  <a:lnTo>
                    <a:pt x="5863161" y="9652000"/>
                  </a:lnTo>
                  <a:lnTo>
                    <a:pt x="5023574" y="11303000"/>
                  </a:lnTo>
                  <a:lnTo>
                    <a:pt x="3344390" y="12065000"/>
                  </a:lnTo>
                  <a:lnTo>
                    <a:pt x="2504091" y="13843000"/>
                  </a:lnTo>
                  <a:lnTo>
                    <a:pt x="1796479" y="14097000"/>
                  </a:lnTo>
                  <a:lnTo>
                    <a:pt x="1830185" y="14097000"/>
                  </a:lnTo>
                  <a:lnTo>
                    <a:pt x="2513106" y="13843000"/>
                  </a:lnTo>
                  <a:lnTo>
                    <a:pt x="2515253" y="13843000"/>
                  </a:lnTo>
                  <a:lnTo>
                    <a:pt x="3355081" y="12192000"/>
                  </a:lnTo>
                  <a:lnTo>
                    <a:pt x="5031888" y="11303000"/>
                  </a:lnTo>
                  <a:lnTo>
                    <a:pt x="5034255" y="11303000"/>
                  </a:lnTo>
                  <a:lnTo>
                    <a:pt x="5874794" y="9652000"/>
                  </a:lnTo>
                  <a:lnTo>
                    <a:pt x="6701366" y="9144000"/>
                  </a:lnTo>
                  <a:close/>
                </a:path>
                <a:path w="6701790" h="14097000">
                  <a:moveTo>
                    <a:pt x="6701366" y="9525000"/>
                  </a:moveTo>
                  <a:lnTo>
                    <a:pt x="6075385" y="9779000"/>
                  </a:lnTo>
                  <a:lnTo>
                    <a:pt x="6073239" y="9779000"/>
                  </a:lnTo>
                  <a:lnTo>
                    <a:pt x="5233892" y="11557000"/>
                  </a:lnTo>
                  <a:lnTo>
                    <a:pt x="3557074" y="12319000"/>
                  </a:lnTo>
                  <a:lnTo>
                    <a:pt x="3554708" y="12319000"/>
                  </a:lnTo>
                  <a:lnTo>
                    <a:pt x="2715121" y="13970000"/>
                  </a:lnTo>
                  <a:lnTo>
                    <a:pt x="2427423" y="14097000"/>
                  </a:lnTo>
                  <a:lnTo>
                    <a:pt x="2461129" y="14097000"/>
                  </a:lnTo>
                  <a:lnTo>
                    <a:pt x="2724136" y="13970000"/>
                  </a:lnTo>
                  <a:lnTo>
                    <a:pt x="2726513" y="13970000"/>
                  </a:lnTo>
                  <a:lnTo>
                    <a:pt x="3565629" y="12319000"/>
                  </a:lnTo>
                  <a:lnTo>
                    <a:pt x="5242678" y="11557000"/>
                  </a:lnTo>
                  <a:lnTo>
                    <a:pt x="5244803" y="11557000"/>
                  </a:lnTo>
                  <a:lnTo>
                    <a:pt x="6084401" y="9779000"/>
                  </a:lnTo>
                  <a:lnTo>
                    <a:pt x="6701366" y="9525000"/>
                  </a:lnTo>
                  <a:close/>
                </a:path>
                <a:path w="6701790" h="14097000">
                  <a:moveTo>
                    <a:pt x="6701366" y="9779000"/>
                  </a:moveTo>
                  <a:lnTo>
                    <a:pt x="6284269" y="10033000"/>
                  </a:lnTo>
                  <a:lnTo>
                    <a:pt x="6282133" y="10033000"/>
                  </a:lnTo>
                  <a:lnTo>
                    <a:pt x="5442546" y="11684000"/>
                  </a:lnTo>
                  <a:lnTo>
                    <a:pt x="3765497" y="12573000"/>
                  </a:lnTo>
                  <a:lnTo>
                    <a:pt x="3763121" y="12573000"/>
                  </a:lnTo>
                  <a:lnTo>
                    <a:pt x="2956046" y="14097000"/>
                  </a:lnTo>
                  <a:lnTo>
                    <a:pt x="2973145" y="14097000"/>
                  </a:lnTo>
                  <a:lnTo>
                    <a:pt x="3774042" y="12573000"/>
                  </a:lnTo>
                  <a:lnTo>
                    <a:pt x="5451080" y="11684000"/>
                  </a:lnTo>
                  <a:lnTo>
                    <a:pt x="5453226" y="11684000"/>
                  </a:lnTo>
                  <a:lnTo>
                    <a:pt x="6292813" y="10033000"/>
                  </a:lnTo>
                  <a:lnTo>
                    <a:pt x="6701366" y="9779000"/>
                  </a:lnTo>
                  <a:close/>
                </a:path>
                <a:path w="6701790" h="14097000">
                  <a:moveTo>
                    <a:pt x="6701366" y="10160000"/>
                  </a:moveTo>
                  <a:lnTo>
                    <a:pt x="6495299" y="10287000"/>
                  </a:lnTo>
                  <a:lnTo>
                    <a:pt x="6492922" y="10287000"/>
                  </a:lnTo>
                  <a:lnTo>
                    <a:pt x="5653325" y="11938000"/>
                  </a:lnTo>
                  <a:lnTo>
                    <a:pt x="3975805" y="12700000"/>
                  </a:lnTo>
                  <a:lnTo>
                    <a:pt x="3973669" y="12700000"/>
                  </a:lnTo>
                  <a:lnTo>
                    <a:pt x="3271994" y="14097000"/>
                  </a:lnTo>
                  <a:lnTo>
                    <a:pt x="3288852" y="14097000"/>
                  </a:lnTo>
                  <a:lnTo>
                    <a:pt x="3984821" y="12827000"/>
                  </a:lnTo>
                  <a:lnTo>
                    <a:pt x="5661869" y="11938000"/>
                  </a:lnTo>
                  <a:lnTo>
                    <a:pt x="5664016" y="11938000"/>
                  </a:lnTo>
                  <a:lnTo>
                    <a:pt x="6503833" y="10287000"/>
                  </a:lnTo>
                  <a:lnTo>
                    <a:pt x="6701366" y="10160000"/>
                  </a:lnTo>
                  <a:close/>
                </a:path>
                <a:path w="6701790" h="14097000">
                  <a:moveTo>
                    <a:pt x="6701366" y="10414000"/>
                  </a:moveTo>
                  <a:lnTo>
                    <a:pt x="5863632" y="12065000"/>
                  </a:lnTo>
                  <a:lnTo>
                    <a:pt x="4186364" y="12954000"/>
                  </a:lnTo>
                  <a:lnTo>
                    <a:pt x="4183987" y="12954000"/>
                  </a:lnTo>
                  <a:lnTo>
                    <a:pt x="3587220" y="14097000"/>
                  </a:lnTo>
                  <a:lnTo>
                    <a:pt x="3604319" y="14097000"/>
                  </a:lnTo>
                  <a:lnTo>
                    <a:pt x="4195380" y="12954000"/>
                  </a:lnTo>
                  <a:lnTo>
                    <a:pt x="5872187" y="12192000"/>
                  </a:lnTo>
                  <a:lnTo>
                    <a:pt x="5874564" y="12192000"/>
                  </a:lnTo>
                  <a:lnTo>
                    <a:pt x="6701366" y="10541000"/>
                  </a:lnTo>
                  <a:lnTo>
                    <a:pt x="6701366" y="10414000"/>
                  </a:lnTo>
                  <a:close/>
                </a:path>
                <a:path w="6701790" h="14097000">
                  <a:moveTo>
                    <a:pt x="6701366" y="11049000"/>
                  </a:moveTo>
                  <a:lnTo>
                    <a:pt x="6073239" y="12319000"/>
                  </a:lnTo>
                  <a:lnTo>
                    <a:pt x="4393824" y="13208000"/>
                  </a:lnTo>
                  <a:lnTo>
                    <a:pt x="3902226" y="14097000"/>
                  </a:lnTo>
                  <a:lnTo>
                    <a:pt x="3919074" y="14097000"/>
                  </a:lnTo>
                  <a:lnTo>
                    <a:pt x="4405216" y="13208000"/>
                  </a:lnTo>
                  <a:lnTo>
                    <a:pt x="6082265" y="12319000"/>
                  </a:lnTo>
                  <a:lnTo>
                    <a:pt x="6084401" y="12319000"/>
                  </a:lnTo>
                  <a:lnTo>
                    <a:pt x="6701366" y="11176000"/>
                  </a:lnTo>
                  <a:lnTo>
                    <a:pt x="6701366" y="11049000"/>
                  </a:lnTo>
                  <a:close/>
                </a:path>
                <a:path w="6701790" h="14097000">
                  <a:moveTo>
                    <a:pt x="6701366" y="11684000"/>
                  </a:moveTo>
                  <a:lnTo>
                    <a:pt x="6283086" y="12573000"/>
                  </a:lnTo>
                  <a:lnTo>
                    <a:pt x="4606027" y="13335000"/>
                  </a:lnTo>
                  <a:lnTo>
                    <a:pt x="4603901" y="13335000"/>
                  </a:lnTo>
                  <a:lnTo>
                    <a:pt x="4216981" y="14097000"/>
                  </a:lnTo>
                  <a:lnTo>
                    <a:pt x="4234070" y="14097000"/>
                  </a:lnTo>
                  <a:lnTo>
                    <a:pt x="4615053" y="13335000"/>
                  </a:lnTo>
                  <a:lnTo>
                    <a:pt x="6292101" y="12573000"/>
                  </a:lnTo>
                  <a:lnTo>
                    <a:pt x="6294237" y="12573000"/>
                  </a:lnTo>
                  <a:lnTo>
                    <a:pt x="6701366" y="11684000"/>
                  </a:lnTo>
                  <a:close/>
                </a:path>
                <a:path w="6701790" h="14097000">
                  <a:moveTo>
                    <a:pt x="6701366" y="12319000"/>
                  </a:moveTo>
                  <a:lnTo>
                    <a:pt x="6491969" y="12700000"/>
                  </a:lnTo>
                  <a:lnTo>
                    <a:pt x="4814921" y="13589000"/>
                  </a:lnTo>
                  <a:lnTo>
                    <a:pt x="4812785" y="13589000"/>
                  </a:lnTo>
                  <a:lnTo>
                    <a:pt x="4531024" y="14097000"/>
                  </a:lnTo>
                  <a:lnTo>
                    <a:pt x="4547882" y="14097000"/>
                  </a:lnTo>
                  <a:lnTo>
                    <a:pt x="4825130" y="13589000"/>
                  </a:lnTo>
                  <a:lnTo>
                    <a:pt x="6501938" y="12827000"/>
                  </a:lnTo>
                  <a:lnTo>
                    <a:pt x="6504315" y="12827000"/>
                  </a:lnTo>
                  <a:lnTo>
                    <a:pt x="6701366" y="12319000"/>
                  </a:lnTo>
                  <a:close/>
                </a:path>
                <a:path w="6701790" h="14097000">
                  <a:moveTo>
                    <a:pt x="6701366" y="12954000"/>
                  </a:moveTo>
                  <a:lnTo>
                    <a:pt x="5025951" y="13843000"/>
                  </a:lnTo>
                  <a:lnTo>
                    <a:pt x="5023574" y="13843000"/>
                  </a:lnTo>
                  <a:lnTo>
                    <a:pt x="4846732" y="14097000"/>
                  </a:lnTo>
                  <a:lnTo>
                    <a:pt x="4863579" y="14097000"/>
                  </a:lnTo>
                  <a:lnTo>
                    <a:pt x="5034967" y="13843000"/>
                  </a:lnTo>
                  <a:lnTo>
                    <a:pt x="6701366" y="12954000"/>
                  </a:lnTo>
                  <a:close/>
                </a:path>
                <a:path w="6701790" h="14097000">
                  <a:moveTo>
                    <a:pt x="6701366" y="13335000"/>
                  </a:moveTo>
                  <a:lnTo>
                    <a:pt x="5235788" y="13970000"/>
                  </a:lnTo>
                  <a:lnTo>
                    <a:pt x="5233411" y="13970000"/>
                  </a:lnTo>
                  <a:lnTo>
                    <a:pt x="5162209" y="14097000"/>
                  </a:lnTo>
                  <a:lnTo>
                    <a:pt x="5179287" y="14097000"/>
                  </a:lnTo>
                  <a:lnTo>
                    <a:pt x="5245526" y="13970000"/>
                  </a:lnTo>
                  <a:lnTo>
                    <a:pt x="6701366" y="13335000"/>
                  </a:lnTo>
                  <a:close/>
                </a:path>
                <a:path w="6701790" h="14097000">
                  <a:moveTo>
                    <a:pt x="6701366" y="13589000"/>
                  </a:moveTo>
                  <a:lnTo>
                    <a:pt x="5574521" y="14097000"/>
                  </a:lnTo>
                  <a:lnTo>
                    <a:pt x="5608227" y="14097000"/>
                  </a:lnTo>
                  <a:lnTo>
                    <a:pt x="6701366" y="13589000"/>
                  </a:lnTo>
                  <a:close/>
                </a:path>
                <a:path w="6701790" h="14097000">
                  <a:moveTo>
                    <a:pt x="6701366" y="13970000"/>
                  </a:moveTo>
                  <a:lnTo>
                    <a:pt x="6204271" y="14097000"/>
                  </a:lnTo>
                  <a:lnTo>
                    <a:pt x="6237977" y="14097000"/>
                  </a:lnTo>
                  <a:lnTo>
                    <a:pt x="6701366" y="13970000"/>
                  </a:lnTo>
                  <a:close/>
                </a:path>
                <a:path w="6701790" h="14097000">
                  <a:moveTo>
                    <a:pt x="6701366" y="7874000"/>
                  </a:moveTo>
                  <a:lnTo>
                    <a:pt x="5025951" y="8763000"/>
                  </a:lnTo>
                  <a:lnTo>
                    <a:pt x="5023574" y="8763000"/>
                  </a:lnTo>
                  <a:lnTo>
                    <a:pt x="4183987" y="10414000"/>
                  </a:lnTo>
                  <a:lnTo>
                    <a:pt x="2506939" y="11303000"/>
                  </a:lnTo>
                  <a:lnTo>
                    <a:pt x="2504803" y="11303000"/>
                  </a:lnTo>
                  <a:lnTo>
                    <a:pt x="1665216" y="12954000"/>
                  </a:lnTo>
                  <a:lnTo>
                    <a:pt x="0" y="13843000"/>
                  </a:lnTo>
                  <a:lnTo>
                    <a:pt x="1673278" y="12954000"/>
                  </a:lnTo>
                  <a:lnTo>
                    <a:pt x="1675414" y="12954000"/>
                  </a:lnTo>
                  <a:lnTo>
                    <a:pt x="2515001" y="11303000"/>
                  </a:lnTo>
                  <a:lnTo>
                    <a:pt x="4194427" y="10414000"/>
                  </a:lnTo>
                  <a:lnTo>
                    <a:pt x="5034024" y="8763000"/>
                  </a:lnTo>
                  <a:lnTo>
                    <a:pt x="6701366" y="8001000"/>
                  </a:lnTo>
                  <a:lnTo>
                    <a:pt x="6701366" y="7874000"/>
                  </a:lnTo>
                  <a:close/>
                </a:path>
                <a:path w="6701790" h="14097000">
                  <a:moveTo>
                    <a:pt x="6701366" y="7239000"/>
                  </a:moveTo>
                  <a:lnTo>
                    <a:pt x="6491969" y="7747000"/>
                  </a:lnTo>
                  <a:lnTo>
                    <a:pt x="4814921" y="8509000"/>
                  </a:lnTo>
                  <a:lnTo>
                    <a:pt x="4812785" y="8509000"/>
                  </a:lnTo>
                  <a:lnTo>
                    <a:pt x="3974151" y="10287000"/>
                  </a:lnTo>
                  <a:lnTo>
                    <a:pt x="2297102" y="11049000"/>
                  </a:lnTo>
                  <a:lnTo>
                    <a:pt x="2294956" y="11049000"/>
                  </a:lnTo>
                  <a:lnTo>
                    <a:pt x="1455138" y="12700000"/>
                  </a:lnTo>
                  <a:lnTo>
                    <a:pt x="0" y="13462000"/>
                  </a:lnTo>
                  <a:lnTo>
                    <a:pt x="1464395" y="12827000"/>
                  </a:lnTo>
                  <a:lnTo>
                    <a:pt x="1466531" y="12827000"/>
                  </a:lnTo>
                  <a:lnTo>
                    <a:pt x="2306118" y="11049000"/>
                  </a:lnTo>
                  <a:lnTo>
                    <a:pt x="3983166" y="10287000"/>
                  </a:lnTo>
                  <a:lnTo>
                    <a:pt x="3985302" y="10287000"/>
                  </a:lnTo>
                  <a:lnTo>
                    <a:pt x="4825130" y="8509000"/>
                  </a:lnTo>
                  <a:lnTo>
                    <a:pt x="6504315" y="7747000"/>
                  </a:lnTo>
                  <a:lnTo>
                    <a:pt x="6701366" y="7366000"/>
                  </a:lnTo>
                  <a:lnTo>
                    <a:pt x="6701366" y="7239000"/>
                  </a:lnTo>
                  <a:close/>
                </a:path>
                <a:path w="6701790" h="14097000">
                  <a:moveTo>
                    <a:pt x="6701366" y="6731000"/>
                  </a:moveTo>
                  <a:lnTo>
                    <a:pt x="6283086" y="7493000"/>
                  </a:lnTo>
                  <a:lnTo>
                    <a:pt x="4606027" y="8382000"/>
                  </a:lnTo>
                  <a:lnTo>
                    <a:pt x="4603901" y="8382000"/>
                  </a:lnTo>
                  <a:lnTo>
                    <a:pt x="3764073" y="10033000"/>
                  </a:lnTo>
                  <a:lnTo>
                    <a:pt x="2084878" y="10922000"/>
                  </a:lnTo>
                  <a:lnTo>
                    <a:pt x="1246003" y="12573000"/>
                  </a:lnTo>
                  <a:lnTo>
                    <a:pt x="0" y="13208000"/>
                  </a:lnTo>
                  <a:lnTo>
                    <a:pt x="1257396" y="12573000"/>
                  </a:lnTo>
                  <a:lnTo>
                    <a:pt x="2096993" y="10922000"/>
                  </a:lnTo>
                  <a:lnTo>
                    <a:pt x="3776167" y="10033000"/>
                  </a:lnTo>
                  <a:lnTo>
                    <a:pt x="4615765" y="8382000"/>
                  </a:lnTo>
                  <a:lnTo>
                    <a:pt x="6292813" y="7493000"/>
                  </a:lnTo>
                  <a:lnTo>
                    <a:pt x="6294949" y="7493000"/>
                  </a:lnTo>
                  <a:lnTo>
                    <a:pt x="6701366" y="6731000"/>
                  </a:lnTo>
                  <a:close/>
                </a:path>
                <a:path w="6701790" h="14097000">
                  <a:moveTo>
                    <a:pt x="6701366" y="6096000"/>
                  </a:moveTo>
                  <a:lnTo>
                    <a:pt x="6073239" y="7239000"/>
                  </a:lnTo>
                  <a:lnTo>
                    <a:pt x="4396201" y="8128000"/>
                  </a:lnTo>
                  <a:lnTo>
                    <a:pt x="4393824" y="8128000"/>
                  </a:lnTo>
                  <a:lnTo>
                    <a:pt x="3554237" y="9779000"/>
                  </a:lnTo>
                  <a:lnTo>
                    <a:pt x="1875052" y="10668000"/>
                  </a:lnTo>
                  <a:lnTo>
                    <a:pt x="1035455" y="12319000"/>
                  </a:lnTo>
                  <a:lnTo>
                    <a:pt x="0" y="12827000"/>
                  </a:lnTo>
                  <a:lnTo>
                    <a:pt x="1044481" y="12319000"/>
                  </a:lnTo>
                  <a:lnTo>
                    <a:pt x="1046617" y="12319000"/>
                  </a:lnTo>
                  <a:lnTo>
                    <a:pt x="1886916" y="10668000"/>
                  </a:lnTo>
                  <a:lnTo>
                    <a:pt x="3566331" y="9779000"/>
                  </a:lnTo>
                  <a:lnTo>
                    <a:pt x="4405928" y="8128000"/>
                  </a:lnTo>
                  <a:lnTo>
                    <a:pt x="6082977" y="7366000"/>
                  </a:lnTo>
                  <a:lnTo>
                    <a:pt x="6085102" y="7366000"/>
                  </a:lnTo>
                  <a:lnTo>
                    <a:pt x="6701366" y="6096000"/>
                  </a:lnTo>
                  <a:close/>
                </a:path>
                <a:path w="6701790" h="14097000">
                  <a:moveTo>
                    <a:pt x="6701366" y="5461000"/>
                  </a:moveTo>
                  <a:lnTo>
                    <a:pt x="5863161" y="7112000"/>
                  </a:lnTo>
                  <a:lnTo>
                    <a:pt x="4186364" y="7874000"/>
                  </a:lnTo>
                  <a:lnTo>
                    <a:pt x="4183987" y="7874000"/>
                  </a:lnTo>
                  <a:lnTo>
                    <a:pt x="3344390" y="9652000"/>
                  </a:lnTo>
                  <a:lnTo>
                    <a:pt x="1667341" y="10414000"/>
                  </a:lnTo>
                  <a:lnTo>
                    <a:pt x="1665216" y="10414000"/>
                  </a:lnTo>
                  <a:lnTo>
                    <a:pt x="825618" y="12065000"/>
                  </a:lnTo>
                  <a:lnTo>
                    <a:pt x="0" y="12573000"/>
                  </a:lnTo>
                  <a:lnTo>
                    <a:pt x="834163" y="12192000"/>
                  </a:lnTo>
                  <a:lnTo>
                    <a:pt x="836299" y="12192000"/>
                  </a:lnTo>
                  <a:lnTo>
                    <a:pt x="1675886" y="10414000"/>
                  </a:lnTo>
                  <a:lnTo>
                    <a:pt x="3355782" y="9652000"/>
                  </a:lnTo>
                  <a:lnTo>
                    <a:pt x="4195380" y="8001000"/>
                  </a:lnTo>
                  <a:lnTo>
                    <a:pt x="5872187" y="7112000"/>
                  </a:lnTo>
                  <a:lnTo>
                    <a:pt x="5874564" y="7112000"/>
                  </a:lnTo>
                  <a:lnTo>
                    <a:pt x="6701366" y="5461000"/>
                  </a:lnTo>
                  <a:close/>
                </a:path>
                <a:path w="6701790" h="14097000">
                  <a:moveTo>
                    <a:pt x="6701366" y="5080000"/>
                  </a:moveTo>
                  <a:lnTo>
                    <a:pt x="6495299" y="5207000"/>
                  </a:lnTo>
                  <a:lnTo>
                    <a:pt x="6492922" y="5207000"/>
                  </a:lnTo>
                  <a:lnTo>
                    <a:pt x="5653325" y="6858000"/>
                  </a:lnTo>
                  <a:lnTo>
                    <a:pt x="3975805" y="7747000"/>
                  </a:lnTo>
                  <a:lnTo>
                    <a:pt x="3973669" y="7747000"/>
                  </a:lnTo>
                  <a:lnTo>
                    <a:pt x="3134082" y="9398000"/>
                  </a:lnTo>
                  <a:lnTo>
                    <a:pt x="1457505" y="10287000"/>
                  </a:lnTo>
                  <a:lnTo>
                    <a:pt x="1455138" y="10287000"/>
                  </a:lnTo>
                  <a:lnTo>
                    <a:pt x="615782" y="11938000"/>
                  </a:lnTo>
                  <a:lnTo>
                    <a:pt x="0" y="12192000"/>
                  </a:lnTo>
                  <a:lnTo>
                    <a:pt x="624797" y="11938000"/>
                  </a:lnTo>
                  <a:lnTo>
                    <a:pt x="626933" y="11938000"/>
                  </a:lnTo>
                  <a:lnTo>
                    <a:pt x="1466531" y="10287000"/>
                  </a:lnTo>
                  <a:lnTo>
                    <a:pt x="3143569" y="9398000"/>
                  </a:lnTo>
                  <a:lnTo>
                    <a:pt x="3145715" y="9398000"/>
                  </a:lnTo>
                  <a:lnTo>
                    <a:pt x="3985302" y="7747000"/>
                  </a:lnTo>
                  <a:lnTo>
                    <a:pt x="5662340" y="6858000"/>
                  </a:lnTo>
                  <a:lnTo>
                    <a:pt x="5664487" y="6858000"/>
                  </a:lnTo>
                  <a:lnTo>
                    <a:pt x="6504315" y="5207000"/>
                  </a:lnTo>
                  <a:lnTo>
                    <a:pt x="6701366" y="5080000"/>
                  </a:lnTo>
                  <a:close/>
                </a:path>
                <a:path w="6701790" h="14097000">
                  <a:moveTo>
                    <a:pt x="6701366" y="4826000"/>
                  </a:moveTo>
                  <a:lnTo>
                    <a:pt x="6285222" y="4953000"/>
                  </a:lnTo>
                  <a:lnTo>
                    <a:pt x="6283086" y="4953000"/>
                  </a:lnTo>
                  <a:lnTo>
                    <a:pt x="5443488" y="6731000"/>
                  </a:lnTo>
                  <a:lnTo>
                    <a:pt x="3766450" y="7493000"/>
                  </a:lnTo>
                  <a:lnTo>
                    <a:pt x="3764073" y="7493000"/>
                  </a:lnTo>
                  <a:lnTo>
                    <a:pt x="2924717" y="9144000"/>
                  </a:lnTo>
                  <a:lnTo>
                    <a:pt x="1245302" y="10033000"/>
                  </a:lnTo>
                  <a:lnTo>
                    <a:pt x="405704" y="11684000"/>
                  </a:lnTo>
                  <a:lnTo>
                    <a:pt x="0" y="11938000"/>
                  </a:lnTo>
                  <a:lnTo>
                    <a:pt x="417568" y="11684000"/>
                  </a:lnTo>
                  <a:lnTo>
                    <a:pt x="1257165" y="10033000"/>
                  </a:lnTo>
                  <a:lnTo>
                    <a:pt x="2934214" y="9144000"/>
                  </a:lnTo>
                  <a:lnTo>
                    <a:pt x="2936339" y="9144000"/>
                  </a:lnTo>
                  <a:lnTo>
                    <a:pt x="3775937" y="7493000"/>
                  </a:lnTo>
                  <a:lnTo>
                    <a:pt x="5452985" y="6731000"/>
                  </a:lnTo>
                  <a:lnTo>
                    <a:pt x="5455111" y="6731000"/>
                  </a:lnTo>
                  <a:lnTo>
                    <a:pt x="6294708" y="4953000"/>
                  </a:lnTo>
                  <a:lnTo>
                    <a:pt x="6701366" y="4826000"/>
                  </a:lnTo>
                  <a:close/>
                </a:path>
                <a:path w="6701790" h="14097000">
                  <a:moveTo>
                    <a:pt x="6701366" y="4445000"/>
                  </a:moveTo>
                  <a:lnTo>
                    <a:pt x="6075385" y="4826000"/>
                  </a:lnTo>
                  <a:lnTo>
                    <a:pt x="6073239" y="4826000"/>
                  </a:lnTo>
                  <a:lnTo>
                    <a:pt x="5233892" y="6477000"/>
                  </a:lnTo>
                  <a:lnTo>
                    <a:pt x="3556603" y="7239000"/>
                  </a:lnTo>
                  <a:lnTo>
                    <a:pt x="3554237" y="7239000"/>
                  </a:lnTo>
                  <a:lnTo>
                    <a:pt x="2714639" y="9017000"/>
                  </a:lnTo>
                  <a:lnTo>
                    <a:pt x="1037601" y="9779000"/>
                  </a:lnTo>
                  <a:lnTo>
                    <a:pt x="1035455" y="9779000"/>
                  </a:lnTo>
                  <a:lnTo>
                    <a:pt x="195868" y="11557000"/>
                  </a:lnTo>
                  <a:lnTo>
                    <a:pt x="207019" y="11557000"/>
                  </a:lnTo>
                  <a:lnTo>
                    <a:pt x="1046617" y="9779000"/>
                  </a:lnTo>
                  <a:lnTo>
                    <a:pt x="2726032" y="9017000"/>
                  </a:lnTo>
                  <a:lnTo>
                    <a:pt x="3565629" y="7366000"/>
                  </a:lnTo>
                  <a:lnTo>
                    <a:pt x="5242678" y="6477000"/>
                  </a:lnTo>
                  <a:lnTo>
                    <a:pt x="5244803" y="6477000"/>
                  </a:lnTo>
                  <a:lnTo>
                    <a:pt x="6084401" y="4826000"/>
                  </a:lnTo>
                  <a:lnTo>
                    <a:pt x="6701366" y="4445000"/>
                  </a:lnTo>
                  <a:close/>
                </a:path>
                <a:path w="6701790" h="14097000">
                  <a:moveTo>
                    <a:pt x="6701366" y="4191000"/>
                  </a:moveTo>
                  <a:lnTo>
                    <a:pt x="5865538" y="4572000"/>
                  </a:lnTo>
                  <a:lnTo>
                    <a:pt x="5863161" y="4572000"/>
                  </a:lnTo>
                  <a:lnTo>
                    <a:pt x="5023574" y="6223000"/>
                  </a:lnTo>
                  <a:lnTo>
                    <a:pt x="3346767" y="7112000"/>
                  </a:lnTo>
                  <a:lnTo>
                    <a:pt x="3344390" y="7112000"/>
                  </a:lnTo>
                  <a:lnTo>
                    <a:pt x="2504091" y="8763000"/>
                  </a:lnTo>
                  <a:lnTo>
                    <a:pt x="827042" y="9652000"/>
                  </a:lnTo>
                  <a:lnTo>
                    <a:pt x="824906" y="9652000"/>
                  </a:lnTo>
                  <a:lnTo>
                    <a:pt x="0" y="11303000"/>
                  </a:lnTo>
                  <a:lnTo>
                    <a:pt x="836780" y="9652000"/>
                  </a:lnTo>
                  <a:lnTo>
                    <a:pt x="2513829" y="8763000"/>
                  </a:lnTo>
                  <a:lnTo>
                    <a:pt x="2515954" y="8763000"/>
                  </a:lnTo>
                  <a:lnTo>
                    <a:pt x="3355782" y="7112000"/>
                  </a:lnTo>
                  <a:lnTo>
                    <a:pt x="5032600" y="6223000"/>
                  </a:lnTo>
                  <a:lnTo>
                    <a:pt x="5034967" y="6223000"/>
                  </a:lnTo>
                  <a:lnTo>
                    <a:pt x="5874794" y="4572000"/>
                  </a:lnTo>
                  <a:lnTo>
                    <a:pt x="6701366" y="4191000"/>
                  </a:lnTo>
                  <a:close/>
                </a:path>
                <a:path w="6701790" h="14097000">
                  <a:moveTo>
                    <a:pt x="6701366" y="3810000"/>
                  </a:moveTo>
                  <a:lnTo>
                    <a:pt x="5655702" y="4318000"/>
                  </a:lnTo>
                  <a:lnTo>
                    <a:pt x="5653325" y="4318000"/>
                  </a:lnTo>
                  <a:lnTo>
                    <a:pt x="4813727" y="6096000"/>
                  </a:lnTo>
                  <a:lnTo>
                    <a:pt x="3136689" y="6858000"/>
                  </a:lnTo>
                  <a:lnTo>
                    <a:pt x="3134553" y="6858000"/>
                  </a:lnTo>
                  <a:lnTo>
                    <a:pt x="2294956" y="8509000"/>
                  </a:lnTo>
                  <a:lnTo>
                    <a:pt x="617918" y="9398000"/>
                  </a:lnTo>
                  <a:lnTo>
                    <a:pt x="615782" y="9398000"/>
                  </a:lnTo>
                  <a:lnTo>
                    <a:pt x="0" y="10668000"/>
                  </a:lnTo>
                  <a:lnTo>
                    <a:pt x="626933" y="9398000"/>
                  </a:lnTo>
                  <a:lnTo>
                    <a:pt x="2303982" y="8509000"/>
                  </a:lnTo>
                  <a:lnTo>
                    <a:pt x="2306118" y="8509000"/>
                  </a:lnTo>
                  <a:lnTo>
                    <a:pt x="3144993" y="6858000"/>
                  </a:lnTo>
                  <a:lnTo>
                    <a:pt x="4824418" y="6096000"/>
                  </a:lnTo>
                  <a:lnTo>
                    <a:pt x="5663764" y="4318000"/>
                  </a:lnTo>
                  <a:lnTo>
                    <a:pt x="6701366" y="3810000"/>
                  </a:lnTo>
                  <a:close/>
                </a:path>
                <a:path w="6701790" h="14097000">
                  <a:moveTo>
                    <a:pt x="6701366" y="3556000"/>
                  </a:moveTo>
                  <a:lnTo>
                    <a:pt x="5444671" y="4191000"/>
                  </a:lnTo>
                  <a:lnTo>
                    <a:pt x="5442546" y="4191000"/>
                  </a:lnTo>
                  <a:lnTo>
                    <a:pt x="4602948" y="5842000"/>
                  </a:lnTo>
                  <a:lnTo>
                    <a:pt x="2925900" y="6604000"/>
                  </a:lnTo>
                  <a:lnTo>
                    <a:pt x="2923774" y="6731000"/>
                  </a:lnTo>
                  <a:lnTo>
                    <a:pt x="2083936" y="8382000"/>
                  </a:lnTo>
                  <a:lnTo>
                    <a:pt x="405704" y="9144000"/>
                  </a:lnTo>
                  <a:lnTo>
                    <a:pt x="0" y="10033000"/>
                  </a:lnTo>
                  <a:lnTo>
                    <a:pt x="418050" y="9144000"/>
                  </a:lnTo>
                  <a:lnTo>
                    <a:pt x="2096281" y="8382000"/>
                  </a:lnTo>
                  <a:lnTo>
                    <a:pt x="2935868" y="6731000"/>
                  </a:lnTo>
                  <a:lnTo>
                    <a:pt x="4612917" y="5842000"/>
                  </a:lnTo>
                  <a:lnTo>
                    <a:pt x="4615053" y="5842000"/>
                  </a:lnTo>
                  <a:lnTo>
                    <a:pt x="5454640" y="4191000"/>
                  </a:lnTo>
                  <a:lnTo>
                    <a:pt x="6701366" y="3556000"/>
                  </a:lnTo>
                  <a:close/>
                </a:path>
                <a:path w="6701790" h="14097000">
                  <a:moveTo>
                    <a:pt x="6701366" y="3175000"/>
                  </a:moveTo>
                  <a:lnTo>
                    <a:pt x="5235788" y="3937000"/>
                  </a:lnTo>
                  <a:lnTo>
                    <a:pt x="5233411" y="3937000"/>
                  </a:lnTo>
                  <a:lnTo>
                    <a:pt x="4393813" y="5588000"/>
                  </a:lnTo>
                  <a:lnTo>
                    <a:pt x="2715351" y="6477000"/>
                  </a:lnTo>
                  <a:lnTo>
                    <a:pt x="1875052" y="8128000"/>
                  </a:lnTo>
                  <a:lnTo>
                    <a:pt x="198004" y="9017000"/>
                  </a:lnTo>
                  <a:lnTo>
                    <a:pt x="195868" y="9017000"/>
                  </a:lnTo>
                  <a:lnTo>
                    <a:pt x="0" y="9398000"/>
                  </a:lnTo>
                  <a:lnTo>
                    <a:pt x="207019" y="9017000"/>
                  </a:lnTo>
                  <a:lnTo>
                    <a:pt x="1884068" y="8128000"/>
                  </a:lnTo>
                  <a:lnTo>
                    <a:pt x="1886204" y="8128000"/>
                  </a:lnTo>
                  <a:lnTo>
                    <a:pt x="2726032" y="6477000"/>
                  </a:lnTo>
                  <a:lnTo>
                    <a:pt x="4403080" y="5588000"/>
                  </a:lnTo>
                  <a:lnTo>
                    <a:pt x="4405457" y="5588000"/>
                  </a:lnTo>
                  <a:lnTo>
                    <a:pt x="5245044" y="3937000"/>
                  </a:lnTo>
                  <a:lnTo>
                    <a:pt x="6701366" y="3175000"/>
                  </a:lnTo>
                  <a:close/>
                </a:path>
                <a:path w="6701790" h="14097000">
                  <a:moveTo>
                    <a:pt x="6701366" y="2921000"/>
                  </a:moveTo>
                  <a:lnTo>
                    <a:pt x="5025951" y="3683000"/>
                  </a:lnTo>
                  <a:lnTo>
                    <a:pt x="5023574" y="3683000"/>
                  </a:lnTo>
                  <a:lnTo>
                    <a:pt x="4183987" y="5461000"/>
                  </a:lnTo>
                  <a:lnTo>
                    <a:pt x="2506939" y="6223000"/>
                  </a:lnTo>
                  <a:lnTo>
                    <a:pt x="2504803" y="6223000"/>
                  </a:lnTo>
                  <a:lnTo>
                    <a:pt x="1665216" y="7874000"/>
                  </a:lnTo>
                  <a:lnTo>
                    <a:pt x="0" y="8763000"/>
                  </a:lnTo>
                  <a:lnTo>
                    <a:pt x="1673278" y="8001000"/>
                  </a:lnTo>
                  <a:lnTo>
                    <a:pt x="1675414" y="8001000"/>
                  </a:lnTo>
                  <a:lnTo>
                    <a:pt x="2515001" y="6223000"/>
                  </a:lnTo>
                  <a:lnTo>
                    <a:pt x="4192050" y="5461000"/>
                  </a:lnTo>
                  <a:lnTo>
                    <a:pt x="4194427" y="5461000"/>
                  </a:lnTo>
                  <a:lnTo>
                    <a:pt x="5034024" y="3683000"/>
                  </a:lnTo>
                  <a:lnTo>
                    <a:pt x="6701366" y="2921000"/>
                  </a:lnTo>
                  <a:close/>
                </a:path>
                <a:path w="6701790" h="14097000">
                  <a:moveTo>
                    <a:pt x="6701366" y="2286000"/>
                  </a:moveTo>
                  <a:lnTo>
                    <a:pt x="6491969" y="2667000"/>
                  </a:lnTo>
                  <a:lnTo>
                    <a:pt x="4815874" y="3556000"/>
                  </a:lnTo>
                  <a:lnTo>
                    <a:pt x="4813738" y="3556000"/>
                  </a:lnTo>
                  <a:lnTo>
                    <a:pt x="3974151" y="5207000"/>
                  </a:lnTo>
                  <a:lnTo>
                    <a:pt x="2297102" y="6096000"/>
                  </a:lnTo>
                  <a:lnTo>
                    <a:pt x="2294966" y="6096000"/>
                  </a:lnTo>
                  <a:lnTo>
                    <a:pt x="1455138" y="7747000"/>
                  </a:lnTo>
                  <a:lnTo>
                    <a:pt x="0" y="8509000"/>
                  </a:lnTo>
                  <a:lnTo>
                    <a:pt x="1464395" y="7747000"/>
                  </a:lnTo>
                  <a:lnTo>
                    <a:pt x="1466531" y="7747000"/>
                  </a:lnTo>
                  <a:lnTo>
                    <a:pt x="2306118" y="6096000"/>
                  </a:lnTo>
                  <a:lnTo>
                    <a:pt x="3983166" y="5207000"/>
                  </a:lnTo>
                  <a:lnTo>
                    <a:pt x="3985302" y="5207000"/>
                  </a:lnTo>
                  <a:lnTo>
                    <a:pt x="4825130" y="3556000"/>
                  </a:lnTo>
                  <a:lnTo>
                    <a:pt x="6501938" y="2667000"/>
                  </a:lnTo>
                  <a:lnTo>
                    <a:pt x="6504315" y="2667000"/>
                  </a:lnTo>
                  <a:lnTo>
                    <a:pt x="6701366" y="2286000"/>
                  </a:lnTo>
                  <a:close/>
                </a:path>
                <a:path w="6701790" h="14097000">
                  <a:moveTo>
                    <a:pt x="6701366" y="1651000"/>
                  </a:moveTo>
                  <a:lnTo>
                    <a:pt x="6283086" y="2413000"/>
                  </a:lnTo>
                  <a:lnTo>
                    <a:pt x="4606027" y="3302000"/>
                  </a:lnTo>
                  <a:lnTo>
                    <a:pt x="4603901" y="3302000"/>
                  </a:lnTo>
                  <a:lnTo>
                    <a:pt x="3764073" y="4953000"/>
                  </a:lnTo>
                  <a:lnTo>
                    <a:pt x="2087255" y="5842000"/>
                  </a:lnTo>
                  <a:lnTo>
                    <a:pt x="2084878" y="5842000"/>
                  </a:lnTo>
                  <a:lnTo>
                    <a:pt x="1246003" y="7493000"/>
                  </a:lnTo>
                  <a:lnTo>
                    <a:pt x="0" y="8128000"/>
                  </a:lnTo>
                  <a:lnTo>
                    <a:pt x="1256694" y="7493000"/>
                  </a:lnTo>
                  <a:lnTo>
                    <a:pt x="2096281" y="5842000"/>
                  </a:lnTo>
                  <a:lnTo>
                    <a:pt x="3775466" y="4953000"/>
                  </a:lnTo>
                  <a:lnTo>
                    <a:pt x="4615053" y="3302000"/>
                  </a:lnTo>
                  <a:lnTo>
                    <a:pt x="6292101" y="2540000"/>
                  </a:lnTo>
                  <a:lnTo>
                    <a:pt x="6294237" y="2540000"/>
                  </a:lnTo>
                  <a:lnTo>
                    <a:pt x="6701366" y="1651000"/>
                  </a:lnTo>
                  <a:close/>
                </a:path>
                <a:path w="6701790" h="14097000">
                  <a:moveTo>
                    <a:pt x="6701366" y="1016000"/>
                  </a:moveTo>
                  <a:lnTo>
                    <a:pt x="6073239" y="2286000"/>
                  </a:lnTo>
                  <a:lnTo>
                    <a:pt x="4396190" y="3048000"/>
                  </a:lnTo>
                  <a:lnTo>
                    <a:pt x="4393813" y="3048000"/>
                  </a:lnTo>
                  <a:lnTo>
                    <a:pt x="3554237" y="4826000"/>
                  </a:lnTo>
                  <a:lnTo>
                    <a:pt x="1877419" y="5588000"/>
                  </a:lnTo>
                  <a:lnTo>
                    <a:pt x="1875052" y="5588000"/>
                  </a:lnTo>
                  <a:lnTo>
                    <a:pt x="1035455" y="7239000"/>
                  </a:lnTo>
                  <a:lnTo>
                    <a:pt x="0" y="7874000"/>
                  </a:lnTo>
                  <a:lnTo>
                    <a:pt x="1045434" y="7366000"/>
                  </a:lnTo>
                  <a:lnTo>
                    <a:pt x="1047559" y="7366000"/>
                  </a:lnTo>
                  <a:lnTo>
                    <a:pt x="1886916" y="5588000"/>
                  </a:lnTo>
                  <a:lnTo>
                    <a:pt x="3563964" y="4826000"/>
                  </a:lnTo>
                  <a:lnTo>
                    <a:pt x="3566331" y="4826000"/>
                  </a:lnTo>
                  <a:lnTo>
                    <a:pt x="4405928" y="3175000"/>
                  </a:lnTo>
                  <a:lnTo>
                    <a:pt x="6082977" y="2286000"/>
                  </a:lnTo>
                  <a:lnTo>
                    <a:pt x="6085102" y="2286000"/>
                  </a:lnTo>
                  <a:lnTo>
                    <a:pt x="6701366" y="1016000"/>
                  </a:lnTo>
                  <a:close/>
                </a:path>
                <a:path w="6701790" h="14097000">
                  <a:moveTo>
                    <a:pt x="6701366" y="381000"/>
                  </a:moveTo>
                  <a:lnTo>
                    <a:pt x="5863161" y="2032000"/>
                  </a:lnTo>
                  <a:lnTo>
                    <a:pt x="4186364" y="2921000"/>
                  </a:lnTo>
                  <a:lnTo>
                    <a:pt x="4183987" y="2921000"/>
                  </a:lnTo>
                  <a:lnTo>
                    <a:pt x="3344390" y="4572000"/>
                  </a:lnTo>
                  <a:lnTo>
                    <a:pt x="1667341" y="5461000"/>
                  </a:lnTo>
                  <a:lnTo>
                    <a:pt x="1665216" y="5461000"/>
                  </a:lnTo>
                  <a:lnTo>
                    <a:pt x="825618" y="7112000"/>
                  </a:lnTo>
                  <a:lnTo>
                    <a:pt x="0" y="7493000"/>
                  </a:lnTo>
                  <a:lnTo>
                    <a:pt x="834163" y="7112000"/>
                  </a:lnTo>
                  <a:lnTo>
                    <a:pt x="836299" y="7112000"/>
                  </a:lnTo>
                  <a:lnTo>
                    <a:pt x="1675886" y="5461000"/>
                  </a:lnTo>
                  <a:lnTo>
                    <a:pt x="3355311" y="4572000"/>
                  </a:lnTo>
                  <a:lnTo>
                    <a:pt x="4195380" y="2921000"/>
                  </a:lnTo>
                  <a:lnTo>
                    <a:pt x="5872187" y="2032000"/>
                  </a:lnTo>
                  <a:lnTo>
                    <a:pt x="5874564" y="2032000"/>
                  </a:lnTo>
                  <a:lnTo>
                    <a:pt x="6701366" y="381000"/>
                  </a:lnTo>
                  <a:close/>
                </a:path>
                <a:path w="6701790" h="14097000">
                  <a:moveTo>
                    <a:pt x="6504315" y="127000"/>
                  </a:moveTo>
                  <a:lnTo>
                    <a:pt x="6492922" y="127000"/>
                  </a:lnTo>
                  <a:lnTo>
                    <a:pt x="5653325" y="1905000"/>
                  </a:lnTo>
                  <a:lnTo>
                    <a:pt x="3975805" y="2667000"/>
                  </a:lnTo>
                  <a:lnTo>
                    <a:pt x="3973669" y="2667000"/>
                  </a:lnTo>
                  <a:lnTo>
                    <a:pt x="3134082" y="4318000"/>
                  </a:lnTo>
                  <a:lnTo>
                    <a:pt x="1457034" y="5207000"/>
                  </a:lnTo>
                  <a:lnTo>
                    <a:pt x="1454657" y="5207000"/>
                  </a:lnTo>
                  <a:lnTo>
                    <a:pt x="615311" y="6858000"/>
                  </a:lnTo>
                  <a:lnTo>
                    <a:pt x="0" y="7239000"/>
                  </a:lnTo>
                  <a:lnTo>
                    <a:pt x="624797" y="6858000"/>
                  </a:lnTo>
                  <a:lnTo>
                    <a:pt x="626933" y="6858000"/>
                  </a:lnTo>
                  <a:lnTo>
                    <a:pt x="1466531" y="5207000"/>
                  </a:lnTo>
                  <a:lnTo>
                    <a:pt x="3143569" y="4318000"/>
                  </a:lnTo>
                  <a:lnTo>
                    <a:pt x="3145715" y="4318000"/>
                  </a:lnTo>
                  <a:lnTo>
                    <a:pt x="3985302" y="2667000"/>
                  </a:lnTo>
                  <a:lnTo>
                    <a:pt x="5662340" y="1905000"/>
                  </a:lnTo>
                  <a:lnTo>
                    <a:pt x="5664487" y="1905000"/>
                  </a:lnTo>
                  <a:lnTo>
                    <a:pt x="6504315" y="127000"/>
                  </a:lnTo>
                  <a:close/>
                </a:path>
                <a:path w="6701790" h="14097000">
                  <a:moveTo>
                    <a:pt x="6261715" y="0"/>
                  </a:moveTo>
                  <a:lnTo>
                    <a:pt x="6244867" y="0"/>
                  </a:lnTo>
                  <a:lnTo>
                    <a:pt x="5443488" y="1651000"/>
                  </a:lnTo>
                  <a:lnTo>
                    <a:pt x="3766450" y="2413000"/>
                  </a:lnTo>
                  <a:lnTo>
                    <a:pt x="3764073" y="2413000"/>
                  </a:lnTo>
                  <a:lnTo>
                    <a:pt x="2924717" y="4191000"/>
                  </a:lnTo>
                  <a:lnTo>
                    <a:pt x="1247668" y="4953000"/>
                  </a:lnTo>
                  <a:lnTo>
                    <a:pt x="1245302" y="4953000"/>
                  </a:lnTo>
                  <a:lnTo>
                    <a:pt x="405704" y="6731000"/>
                  </a:lnTo>
                  <a:lnTo>
                    <a:pt x="0" y="6858000"/>
                  </a:lnTo>
                  <a:lnTo>
                    <a:pt x="417568" y="6731000"/>
                  </a:lnTo>
                  <a:lnTo>
                    <a:pt x="1257165" y="4953000"/>
                  </a:lnTo>
                  <a:lnTo>
                    <a:pt x="2934214" y="4191000"/>
                  </a:lnTo>
                  <a:lnTo>
                    <a:pt x="2936339" y="4191000"/>
                  </a:lnTo>
                  <a:lnTo>
                    <a:pt x="3775937" y="2540000"/>
                  </a:lnTo>
                  <a:lnTo>
                    <a:pt x="5452504" y="1651000"/>
                  </a:lnTo>
                  <a:lnTo>
                    <a:pt x="5454640" y="1651000"/>
                  </a:lnTo>
                  <a:lnTo>
                    <a:pt x="6261715" y="0"/>
                  </a:lnTo>
                  <a:close/>
                </a:path>
                <a:path w="6701790" h="14097000">
                  <a:moveTo>
                    <a:pt x="5946007" y="0"/>
                  </a:moveTo>
                  <a:lnTo>
                    <a:pt x="5929149" y="0"/>
                  </a:lnTo>
                  <a:lnTo>
                    <a:pt x="5233892" y="1397000"/>
                  </a:lnTo>
                  <a:lnTo>
                    <a:pt x="3556603" y="2286000"/>
                  </a:lnTo>
                  <a:lnTo>
                    <a:pt x="3554237" y="2286000"/>
                  </a:lnTo>
                  <a:lnTo>
                    <a:pt x="2714639" y="3937000"/>
                  </a:lnTo>
                  <a:lnTo>
                    <a:pt x="1037601" y="4826000"/>
                  </a:lnTo>
                  <a:lnTo>
                    <a:pt x="1035455" y="4826000"/>
                  </a:lnTo>
                  <a:lnTo>
                    <a:pt x="195868" y="6477000"/>
                  </a:lnTo>
                  <a:lnTo>
                    <a:pt x="0" y="6604000"/>
                  </a:lnTo>
                  <a:lnTo>
                    <a:pt x="204883" y="6477000"/>
                  </a:lnTo>
                  <a:lnTo>
                    <a:pt x="207019" y="6477000"/>
                  </a:lnTo>
                  <a:lnTo>
                    <a:pt x="1046617" y="4826000"/>
                  </a:lnTo>
                  <a:lnTo>
                    <a:pt x="2726032" y="3937000"/>
                  </a:lnTo>
                  <a:lnTo>
                    <a:pt x="3565629" y="2286000"/>
                  </a:lnTo>
                  <a:lnTo>
                    <a:pt x="5242678" y="1397000"/>
                  </a:lnTo>
                  <a:lnTo>
                    <a:pt x="5244803" y="1397000"/>
                  </a:lnTo>
                  <a:lnTo>
                    <a:pt x="5946007" y="0"/>
                  </a:lnTo>
                  <a:close/>
                </a:path>
                <a:path w="6701790" h="14097000">
                  <a:moveTo>
                    <a:pt x="5631723" y="0"/>
                  </a:moveTo>
                  <a:lnTo>
                    <a:pt x="5613692" y="0"/>
                  </a:lnTo>
                  <a:lnTo>
                    <a:pt x="5022632" y="1270000"/>
                  </a:lnTo>
                  <a:lnTo>
                    <a:pt x="3344390" y="2032000"/>
                  </a:lnTo>
                  <a:lnTo>
                    <a:pt x="2504091" y="3683000"/>
                  </a:lnTo>
                  <a:lnTo>
                    <a:pt x="827042" y="4572000"/>
                  </a:lnTo>
                  <a:lnTo>
                    <a:pt x="824906" y="4572000"/>
                  </a:lnTo>
                  <a:lnTo>
                    <a:pt x="0" y="6223000"/>
                  </a:lnTo>
                  <a:lnTo>
                    <a:pt x="836780" y="4572000"/>
                  </a:lnTo>
                  <a:lnTo>
                    <a:pt x="2513829" y="3683000"/>
                  </a:lnTo>
                  <a:lnTo>
                    <a:pt x="2515954" y="3683000"/>
                  </a:lnTo>
                  <a:lnTo>
                    <a:pt x="3355782" y="2032000"/>
                  </a:lnTo>
                  <a:lnTo>
                    <a:pt x="5032600" y="1270000"/>
                  </a:lnTo>
                  <a:lnTo>
                    <a:pt x="5034967" y="1270000"/>
                  </a:lnTo>
                  <a:lnTo>
                    <a:pt x="5631723" y="0"/>
                  </a:lnTo>
                  <a:close/>
                </a:path>
                <a:path w="6701790" h="14097000">
                  <a:moveTo>
                    <a:pt x="5316728" y="0"/>
                  </a:moveTo>
                  <a:lnTo>
                    <a:pt x="5299880" y="0"/>
                  </a:lnTo>
                  <a:lnTo>
                    <a:pt x="4813727" y="1016000"/>
                  </a:lnTo>
                  <a:lnTo>
                    <a:pt x="3136689" y="1778000"/>
                  </a:lnTo>
                  <a:lnTo>
                    <a:pt x="3134553" y="1778000"/>
                  </a:lnTo>
                  <a:lnTo>
                    <a:pt x="2294956" y="3556000"/>
                  </a:lnTo>
                  <a:lnTo>
                    <a:pt x="617918" y="4318000"/>
                  </a:lnTo>
                  <a:lnTo>
                    <a:pt x="615782" y="4318000"/>
                  </a:lnTo>
                  <a:lnTo>
                    <a:pt x="0" y="5588000"/>
                  </a:lnTo>
                  <a:lnTo>
                    <a:pt x="626933" y="4318000"/>
                  </a:lnTo>
                  <a:lnTo>
                    <a:pt x="2303982" y="3556000"/>
                  </a:lnTo>
                  <a:lnTo>
                    <a:pt x="2306118" y="3556000"/>
                  </a:lnTo>
                  <a:lnTo>
                    <a:pt x="3144993" y="1905000"/>
                  </a:lnTo>
                  <a:lnTo>
                    <a:pt x="4822041" y="1016000"/>
                  </a:lnTo>
                  <a:lnTo>
                    <a:pt x="4824418" y="1016000"/>
                  </a:lnTo>
                  <a:lnTo>
                    <a:pt x="5316728" y="0"/>
                  </a:lnTo>
                  <a:close/>
                </a:path>
                <a:path w="6701790" h="14097000">
                  <a:moveTo>
                    <a:pt x="5001973" y="0"/>
                  </a:moveTo>
                  <a:lnTo>
                    <a:pt x="4985125" y="0"/>
                  </a:lnTo>
                  <a:lnTo>
                    <a:pt x="4603901" y="762000"/>
                  </a:lnTo>
                  <a:lnTo>
                    <a:pt x="2926853" y="1651000"/>
                  </a:lnTo>
                  <a:lnTo>
                    <a:pt x="2924717" y="1651000"/>
                  </a:lnTo>
                  <a:lnTo>
                    <a:pt x="2084878" y="3302000"/>
                  </a:lnTo>
                  <a:lnTo>
                    <a:pt x="408081" y="4191000"/>
                  </a:lnTo>
                  <a:lnTo>
                    <a:pt x="405704" y="4191000"/>
                  </a:lnTo>
                  <a:lnTo>
                    <a:pt x="0" y="4953000"/>
                  </a:lnTo>
                  <a:lnTo>
                    <a:pt x="418050" y="4191000"/>
                  </a:lnTo>
                  <a:lnTo>
                    <a:pt x="2094857" y="3302000"/>
                  </a:lnTo>
                  <a:lnTo>
                    <a:pt x="2097224" y="3302000"/>
                  </a:lnTo>
                  <a:lnTo>
                    <a:pt x="2935868" y="1651000"/>
                  </a:lnTo>
                  <a:lnTo>
                    <a:pt x="4612917" y="762000"/>
                  </a:lnTo>
                  <a:lnTo>
                    <a:pt x="4615053" y="762000"/>
                  </a:lnTo>
                  <a:lnTo>
                    <a:pt x="5001973" y="0"/>
                  </a:lnTo>
                  <a:close/>
                </a:path>
                <a:path w="6701790" h="14097000">
                  <a:moveTo>
                    <a:pt x="4687920" y="0"/>
                  </a:moveTo>
                  <a:lnTo>
                    <a:pt x="4670842" y="0"/>
                  </a:lnTo>
                  <a:lnTo>
                    <a:pt x="4393813" y="635000"/>
                  </a:lnTo>
                  <a:lnTo>
                    <a:pt x="2717728" y="1397000"/>
                  </a:lnTo>
                  <a:lnTo>
                    <a:pt x="2715351" y="1397000"/>
                  </a:lnTo>
                  <a:lnTo>
                    <a:pt x="1875052" y="3048000"/>
                  </a:lnTo>
                  <a:lnTo>
                    <a:pt x="198004" y="3937000"/>
                  </a:lnTo>
                  <a:lnTo>
                    <a:pt x="195868" y="3937000"/>
                  </a:lnTo>
                  <a:lnTo>
                    <a:pt x="0" y="4318000"/>
                  </a:lnTo>
                  <a:lnTo>
                    <a:pt x="207019" y="3937000"/>
                  </a:lnTo>
                  <a:lnTo>
                    <a:pt x="1884068" y="3175000"/>
                  </a:lnTo>
                  <a:lnTo>
                    <a:pt x="1886204" y="3175000"/>
                  </a:lnTo>
                  <a:lnTo>
                    <a:pt x="2726032" y="1397000"/>
                  </a:lnTo>
                  <a:lnTo>
                    <a:pt x="4405457" y="635000"/>
                  </a:lnTo>
                  <a:lnTo>
                    <a:pt x="4687920" y="0"/>
                  </a:lnTo>
                  <a:close/>
                </a:path>
                <a:path w="6701790" h="14097000">
                  <a:moveTo>
                    <a:pt x="4372222" y="0"/>
                  </a:moveTo>
                  <a:lnTo>
                    <a:pt x="4355605" y="0"/>
                  </a:lnTo>
                  <a:lnTo>
                    <a:pt x="4184218" y="381000"/>
                  </a:lnTo>
                  <a:lnTo>
                    <a:pt x="2506939" y="1270000"/>
                  </a:lnTo>
                  <a:lnTo>
                    <a:pt x="2504803" y="1270000"/>
                  </a:lnTo>
                  <a:lnTo>
                    <a:pt x="1665216" y="2921000"/>
                  </a:lnTo>
                  <a:lnTo>
                    <a:pt x="0" y="3683000"/>
                  </a:lnTo>
                  <a:lnTo>
                    <a:pt x="1673278" y="2921000"/>
                  </a:lnTo>
                  <a:lnTo>
                    <a:pt x="1675414" y="2921000"/>
                  </a:lnTo>
                  <a:lnTo>
                    <a:pt x="2515954" y="1270000"/>
                  </a:lnTo>
                  <a:lnTo>
                    <a:pt x="4195380" y="381000"/>
                  </a:lnTo>
                  <a:lnTo>
                    <a:pt x="4372222" y="0"/>
                  </a:lnTo>
                  <a:close/>
                </a:path>
                <a:path w="6701790" h="14097000">
                  <a:moveTo>
                    <a:pt x="4056515" y="0"/>
                  </a:moveTo>
                  <a:lnTo>
                    <a:pt x="4039426" y="0"/>
                  </a:lnTo>
                  <a:lnTo>
                    <a:pt x="3973198" y="127000"/>
                  </a:lnTo>
                  <a:lnTo>
                    <a:pt x="2297102" y="1016000"/>
                  </a:lnTo>
                  <a:lnTo>
                    <a:pt x="2294956" y="1016000"/>
                  </a:lnTo>
                  <a:lnTo>
                    <a:pt x="1455138" y="2667000"/>
                  </a:lnTo>
                  <a:lnTo>
                    <a:pt x="0" y="3429000"/>
                  </a:lnTo>
                  <a:lnTo>
                    <a:pt x="1464395" y="2667000"/>
                  </a:lnTo>
                  <a:lnTo>
                    <a:pt x="1466531" y="2667000"/>
                  </a:lnTo>
                  <a:lnTo>
                    <a:pt x="2306118" y="1016000"/>
                  </a:lnTo>
                  <a:lnTo>
                    <a:pt x="3983166" y="127000"/>
                  </a:lnTo>
                  <a:lnTo>
                    <a:pt x="3985302" y="127000"/>
                  </a:lnTo>
                  <a:lnTo>
                    <a:pt x="4056515" y="0"/>
                  </a:lnTo>
                  <a:close/>
                </a:path>
                <a:path w="6701790" h="14097000">
                  <a:moveTo>
                    <a:pt x="3643480" y="0"/>
                  </a:moveTo>
                  <a:lnTo>
                    <a:pt x="3609544" y="0"/>
                  </a:lnTo>
                  <a:lnTo>
                    <a:pt x="2087255" y="762000"/>
                  </a:lnTo>
                  <a:lnTo>
                    <a:pt x="2084878" y="762000"/>
                  </a:lnTo>
                  <a:lnTo>
                    <a:pt x="1246003" y="2413000"/>
                  </a:lnTo>
                  <a:lnTo>
                    <a:pt x="0" y="3048000"/>
                  </a:lnTo>
                  <a:lnTo>
                    <a:pt x="1254317" y="2540000"/>
                  </a:lnTo>
                  <a:lnTo>
                    <a:pt x="1256694" y="2540000"/>
                  </a:lnTo>
                  <a:lnTo>
                    <a:pt x="2096281" y="762000"/>
                  </a:lnTo>
                  <a:lnTo>
                    <a:pt x="3643480" y="0"/>
                  </a:lnTo>
                  <a:close/>
                </a:path>
                <a:path w="6701790" h="14097000">
                  <a:moveTo>
                    <a:pt x="3013971" y="0"/>
                  </a:moveTo>
                  <a:lnTo>
                    <a:pt x="2980024" y="0"/>
                  </a:lnTo>
                  <a:lnTo>
                    <a:pt x="1875052" y="635000"/>
                  </a:lnTo>
                  <a:lnTo>
                    <a:pt x="1035455" y="2286000"/>
                  </a:lnTo>
                  <a:lnTo>
                    <a:pt x="0" y="2794000"/>
                  </a:lnTo>
                  <a:lnTo>
                    <a:pt x="1044481" y="2286000"/>
                  </a:lnTo>
                  <a:lnTo>
                    <a:pt x="1046617" y="2286000"/>
                  </a:lnTo>
                  <a:lnTo>
                    <a:pt x="1886916" y="635000"/>
                  </a:lnTo>
                  <a:lnTo>
                    <a:pt x="3013971" y="0"/>
                  </a:lnTo>
                  <a:close/>
                </a:path>
                <a:path w="6701790" h="14097000">
                  <a:moveTo>
                    <a:pt x="2385403" y="0"/>
                  </a:moveTo>
                  <a:lnTo>
                    <a:pt x="2351698" y="0"/>
                  </a:lnTo>
                  <a:lnTo>
                    <a:pt x="1667341" y="381000"/>
                  </a:lnTo>
                  <a:lnTo>
                    <a:pt x="1665216" y="381000"/>
                  </a:lnTo>
                  <a:lnTo>
                    <a:pt x="825618" y="2032000"/>
                  </a:lnTo>
                  <a:lnTo>
                    <a:pt x="0" y="2413000"/>
                  </a:lnTo>
                  <a:lnTo>
                    <a:pt x="0" y="2540000"/>
                  </a:lnTo>
                  <a:lnTo>
                    <a:pt x="834634" y="2032000"/>
                  </a:lnTo>
                  <a:lnTo>
                    <a:pt x="836780" y="2032000"/>
                  </a:lnTo>
                  <a:lnTo>
                    <a:pt x="1676357" y="381000"/>
                  </a:lnTo>
                  <a:lnTo>
                    <a:pt x="2385403" y="0"/>
                  </a:lnTo>
                  <a:close/>
                </a:path>
                <a:path w="6701790" h="14097000">
                  <a:moveTo>
                    <a:pt x="1754470" y="0"/>
                  </a:moveTo>
                  <a:lnTo>
                    <a:pt x="1720753" y="0"/>
                  </a:lnTo>
                  <a:lnTo>
                    <a:pt x="1457505" y="127000"/>
                  </a:lnTo>
                  <a:lnTo>
                    <a:pt x="1455138" y="127000"/>
                  </a:lnTo>
                  <a:lnTo>
                    <a:pt x="615782" y="1905000"/>
                  </a:lnTo>
                  <a:lnTo>
                    <a:pt x="0" y="2159000"/>
                  </a:lnTo>
                  <a:lnTo>
                    <a:pt x="625750" y="1905000"/>
                  </a:lnTo>
                  <a:lnTo>
                    <a:pt x="627886" y="1905000"/>
                  </a:lnTo>
                  <a:lnTo>
                    <a:pt x="1466531" y="127000"/>
                  </a:lnTo>
                  <a:lnTo>
                    <a:pt x="1754470" y="0"/>
                  </a:lnTo>
                  <a:close/>
                </a:path>
                <a:path w="6701790" h="14097000">
                  <a:moveTo>
                    <a:pt x="1224643" y="0"/>
                  </a:moveTo>
                  <a:lnTo>
                    <a:pt x="1207795" y="0"/>
                  </a:lnTo>
                  <a:lnTo>
                    <a:pt x="405704" y="1651000"/>
                  </a:lnTo>
                  <a:lnTo>
                    <a:pt x="0" y="1778000"/>
                  </a:lnTo>
                  <a:lnTo>
                    <a:pt x="0" y="1905000"/>
                  </a:lnTo>
                  <a:lnTo>
                    <a:pt x="415202" y="1651000"/>
                  </a:lnTo>
                  <a:lnTo>
                    <a:pt x="417568" y="1651000"/>
                  </a:lnTo>
                  <a:lnTo>
                    <a:pt x="1224643" y="0"/>
                  </a:lnTo>
                  <a:close/>
                </a:path>
                <a:path w="6701790" h="14097000">
                  <a:moveTo>
                    <a:pt x="908694" y="0"/>
                  </a:moveTo>
                  <a:lnTo>
                    <a:pt x="891847" y="0"/>
                  </a:lnTo>
                  <a:lnTo>
                    <a:pt x="195868" y="1397000"/>
                  </a:lnTo>
                  <a:lnTo>
                    <a:pt x="0" y="1524000"/>
                  </a:lnTo>
                  <a:lnTo>
                    <a:pt x="204883" y="1397000"/>
                  </a:lnTo>
                  <a:lnTo>
                    <a:pt x="207019" y="1397000"/>
                  </a:lnTo>
                  <a:lnTo>
                    <a:pt x="908694" y="0"/>
                  </a:lnTo>
                  <a:close/>
                </a:path>
                <a:path w="6701790" h="14097000">
                  <a:moveTo>
                    <a:pt x="593940" y="0"/>
                  </a:moveTo>
                  <a:lnTo>
                    <a:pt x="577081" y="0"/>
                  </a:lnTo>
                  <a:lnTo>
                    <a:pt x="0" y="1143000"/>
                  </a:lnTo>
                  <a:lnTo>
                    <a:pt x="0" y="1270000"/>
                  </a:lnTo>
                  <a:lnTo>
                    <a:pt x="593940" y="0"/>
                  </a:lnTo>
                  <a:close/>
                </a:path>
                <a:path w="6701790" h="14097000">
                  <a:moveTo>
                    <a:pt x="279185" y="0"/>
                  </a:moveTo>
                  <a:lnTo>
                    <a:pt x="262096" y="0"/>
                  </a:lnTo>
                  <a:lnTo>
                    <a:pt x="0" y="508000"/>
                  </a:lnTo>
                  <a:lnTo>
                    <a:pt x="0" y="635000"/>
                  </a:lnTo>
                  <a:lnTo>
                    <a:pt x="279185" y="0"/>
                  </a:lnTo>
                  <a:close/>
                </a:path>
                <a:path w="6701790" h="14097000">
                  <a:moveTo>
                    <a:pt x="6701366" y="0"/>
                  </a:moveTo>
                  <a:lnTo>
                    <a:pt x="6495299" y="127000"/>
                  </a:lnTo>
                  <a:lnTo>
                    <a:pt x="6701366" y="127000"/>
                  </a:lnTo>
                  <a:lnTo>
                    <a:pt x="6701366" y="0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04885" y="428276"/>
            <a:ext cx="4820285" cy="2617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0" b="1" spc="1685" dirty="0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sz="17000" b="1" spc="1380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17000" b="1" spc="140" dirty="0">
                <a:solidFill>
                  <a:srgbClr val="FFFFFF"/>
                </a:solidFill>
                <a:latin typeface="Trebuchet MS"/>
                <a:cs typeface="Trebuchet MS"/>
              </a:rPr>
              <a:t>М</a:t>
            </a:r>
            <a:endParaRPr sz="170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57871" y="3252046"/>
            <a:ext cx="4585970" cy="252095"/>
          </a:xfrm>
          <a:custGeom>
            <a:avLst/>
            <a:gdLst/>
            <a:ahLst/>
            <a:cxnLst/>
            <a:rect l="l" t="t" r="r" b="b"/>
            <a:pathLst>
              <a:path w="4585970" h="252095">
                <a:moveTo>
                  <a:pt x="1965236" y="0"/>
                </a:moveTo>
                <a:lnTo>
                  <a:pt x="1310157" y="0"/>
                </a:lnTo>
                <a:lnTo>
                  <a:pt x="0" y="0"/>
                </a:lnTo>
                <a:lnTo>
                  <a:pt x="0" y="251942"/>
                </a:lnTo>
                <a:lnTo>
                  <a:pt x="1310157" y="251942"/>
                </a:lnTo>
                <a:lnTo>
                  <a:pt x="1965236" y="251942"/>
                </a:lnTo>
                <a:lnTo>
                  <a:pt x="1965236" y="0"/>
                </a:lnTo>
                <a:close/>
              </a:path>
              <a:path w="4585970" h="252095">
                <a:moveTo>
                  <a:pt x="4585601" y="0"/>
                </a:moveTo>
                <a:lnTo>
                  <a:pt x="3275457" y="0"/>
                </a:lnTo>
                <a:lnTo>
                  <a:pt x="2620391" y="0"/>
                </a:lnTo>
                <a:lnTo>
                  <a:pt x="1965312" y="0"/>
                </a:lnTo>
                <a:lnTo>
                  <a:pt x="1965312" y="251942"/>
                </a:lnTo>
                <a:lnTo>
                  <a:pt x="2620378" y="251942"/>
                </a:lnTo>
                <a:lnTo>
                  <a:pt x="3275457" y="251942"/>
                </a:lnTo>
                <a:lnTo>
                  <a:pt x="4585601" y="251942"/>
                </a:lnTo>
                <a:lnTo>
                  <a:pt x="4585601" y="0"/>
                </a:lnTo>
                <a:close/>
              </a:path>
            </a:pathLst>
          </a:custGeom>
          <a:solidFill>
            <a:srgbClr val="E619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934245" y="540636"/>
            <a:ext cx="108206" cy="108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745499" y="540636"/>
            <a:ext cx="108206" cy="108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556527" y="540636"/>
            <a:ext cx="108206" cy="108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367552" y="540636"/>
            <a:ext cx="108206" cy="108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934245" y="1351207"/>
            <a:ext cx="108206" cy="108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745499" y="1351207"/>
            <a:ext cx="108206" cy="108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556527" y="1351207"/>
            <a:ext cx="108206" cy="108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367552" y="1351207"/>
            <a:ext cx="108206" cy="108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934245" y="2161548"/>
            <a:ext cx="108206" cy="108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745499" y="2161548"/>
            <a:ext cx="108206" cy="108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556527" y="2161548"/>
            <a:ext cx="108206" cy="108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367552" y="2161548"/>
            <a:ext cx="108206" cy="108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479154" y="11123748"/>
            <a:ext cx="108206" cy="108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290407" y="11123748"/>
            <a:ext cx="108206" cy="108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101435" y="11164651"/>
            <a:ext cx="3175" cy="26670"/>
          </a:xfrm>
          <a:custGeom>
            <a:avLst/>
            <a:gdLst/>
            <a:ahLst/>
            <a:cxnLst/>
            <a:rect l="l" t="t" r="r" b="b"/>
            <a:pathLst>
              <a:path w="3175" h="26670">
                <a:moveTo>
                  <a:pt x="2664" y="0"/>
                </a:moveTo>
                <a:lnTo>
                  <a:pt x="0" y="13199"/>
                </a:lnTo>
                <a:lnTo>
                  <a:pt x="2664" y="26395"/>
                </a:lnTo>
                <a:lnTo>
                  <a:pt x="2664" y="0"/>
                </a:lnTo>
                <a:close/>
              </a:path>
            </a:pathLst>
          </a:custGeom>
          <a:solidFill>
            <a:srgbClr val="1D1D1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479154" y="11934318"/>
            <a:ext cx="108206" cy="108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290407" y="11934318"/>
            <a:ext cx="108206" cy="108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101435" y="11975221"/>
            <a:ext cx="3175" cy="26670"/>
          </a:xfrm>
          <a:custGeom>
            <a:avLst/>
            <a:gdLst/>
            <a:ahLst/>
            <a:cxnLst/>
            <a:rect l="l" t="t" r="r" b="b"/>
            <a:pathLst>
              <a:path w="3175" h="26670">
                <a:moveTo>
                  <a:pt x="2664" y="0"/>
                </a:moveTo>
                <a:lnTo>
                  <a:pt x="0" y="13199"/>
                </a:lnTo>
                <a:lnTo>
                  <a:pt x="2664" y="26395"/>
                </a:lnTo>
                <a:lnTo>
                  <a:pt x="2664" y="0"/>
                </a:lnTo>
                <a:close/>
              </a:path>
            </a:pathLst>
          </a:custGeom>
          <a:solidFill>
            <a:srgbClr val="1D1D1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479154" y="12744659"/>
            <a:ext cx="108206" cy="108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290407" y="12744659"/>
            <a:ext cx="108206" cy="108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101435" y="12785562"/>
            <a:ext cx="3175" cy="26670"/>
          </a:xfrm>
          <a:custGeom>
            <a:avLst/>
            <a:gdLst/>
            <a:ahLst/>
            <a:cxnLst/>
            <a:rect l="l" t="t" r="r" b="b"/>
            <a:pathLst>
              <a:path w="3175" h="26670">
                <a:moveTo>
                  <a:pt x="2664" y="0"/>
                </a:moveTo>
                <a:lnTo>
                  <a:pt x="0" y="13199"/>
                </a:lnTo>
                <a:lnTo>
                  <a:pt x="2664" y="26395"/>
                </a:lnTo>
                <a:lnTo>
                  <a:pt x="2664" y="0"/>
                </a:lnTo>
                <a:close/>
              </a:path>
            </a:pathLst>
          </a:custGeom>
          <a:solidFill>
            <a:srgbClr val="1D1D1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67281" y="1522078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444246" y="96253"/>
                </a:moveTo>
                <a:lnTo>
                  <a:pt x="347992" y="0"/>
                </a:lnTo>
                <a:lnTo>
                  <a:pt x="222123" y="125869"/>
                </a:lnTo>
                <a:lnTo>
                  <a:pt x="96253" y="0"/>
                </a:lnTo>
                <a:lnTo>
                  <a:pt x="0" y="96253"/>
                </a:lnTo>
                <a:lnTo>
                  <a:pt x="125869" y="222123"/>
                </a:lnTo>
                <a:lnTo>
                  <a:pt x="0" y="347992"/>
                </a:lnTo>
                <a:lnTo>
                  <a:pt x="96253" y="444233"/>
                </a:lnTo>
                <a:lnTo>
                  <a:pt x="222110" y="318376"/>
                </a:lnTo>
                <a:lnTo>
                  <a:pt x="347992" y="444246"/>
                </a:lnTo>
                <a:lnTo>
                  <a:pt x="444246" y="347992"/>
                </a:lnTo>
                <a:lnTo>
                  <a:pt x="318363" y="222123"/>
                </a:lnTo>
                <a:lnTo>
                  <a:pt x="444246" y="96253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779263" y="7249651"/>
            <a:ext cx="309880" cy="309880"/>
          </a:xfrm>
          <a:custGeom>
            <a:avLst/>
            <a:gdLst/>
            <a:ahLst/>
            <a:cxnLst/>
            <a:rect l="l" t="t" r="r" b="b"/>
            <a:pathLst>
              <a:path w="309880" h="309879">
                <a:moveTo>
                  <a:pt x="309664" y="67106"/>
                </a:moveTo>
                <a:lnTo>
                  <a:pt x="242570" y="0"/>
                </a:lnTo>
                <a:lnTo>
                  <a:pt x="154825" y="87744"/>
                </a:lnTo>
                <a:lnTo>
                  <a:pt x="67094" y="0"/>
                </a:lnTo>
                <a:lnTo>
                  <a:pt x="0" y="67094"/>
                </a:lnTo>
                <a:lnTo>
                  <a:pt x="87731" y="154838"/>
                </a:lnTo>
                <a:lnTo>
                  <a:pt x="0" y="242570"/>
                </a:lnTo>
                <a:lnTo>
                  <a:pt x="67094" y="309664"/>
                </a:lnTo>
                <a:lnTo>
                  <a:pt x="154825" y="221932"/>
                </a:lnTo>
                <a:lnTo>
                  <a:pt x="242570" y="309664"/>
                </a:lnTo>
                <a:lnTo>
                  <a:pt x="309664" y="242570"/>
                </a:lnTo>
                <a:lnTo>
                  <a:pt x="221919" y="154838"/>
                </a:lnTo>
                <a:lnTo>
                  <a:pt x="309664" y="67106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79740" y="11694752"/>
            <a:ext cx="309880" cy="309880"/>
          </a:xfrm>
          <a:custGeom>
            <a:avLst/>
            <a:gdLst/>
            <a:ahLst/>
            <a:cxnLst/>
            <a:rect l="l" t="t" r="r" b="b"/>
            <a:pathLst>
              <a:path w="309879" h="309879">
                <a:moveTo>
                  <a:pt x="309664" y="67106"/>
                </a:moveTo>
                <a:lnTo>
                  <a:pt x="242570" y="12"/>
                </a:lnTo>
                <a:lnTo>
                  <a:pt x="154838" y="87744"/>
                </a:lnTo>
                <a:lnTo>
                  <a:pt x="67106" y="0"/>
                </a:lnTo>
                <a:lnTo>
                  <a:pt x="0" y="67106"/>
                </a:lnTo>
                <a:lnTo>
                  <a:pt x="87731" y="154851"/>
                </a:lnTo>
                <a:lnTo>
                  <a:pt x="0" y="242582"/>
                </a:lnTo>
                <a:lnTo>
                  <a:pt x="67094" y="309676"/>
                </a:lnTo>
                <a:lnTo>
                  <a:pt x="154825" y="221945"/>
                </a:lnTo>
                <a:lnTo>
                  <a:pt x="242570" y="309664"/>
                </a:lnTo>
                <a:lnTo>
                  <a:pt x="309664" y="242570"/>
                </a:lnTo>
                <a:lnTo>
                  <a:pt x="221932" y="154838"/>
                </a:lnTo>
                <a:lnTo>
                  <a:pt x="309664" y="67106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313668" y="10605620"/>
            <a:ext cx="205104" cy="208915"/>
          </a:xfrm>
          <a:custGeom>
            <a:avLst/>
            <a:gdLst/>
            <a:ahLst/>
            <a:cxnLst/>
            <a:rect l="l" t="t" r="r" b="b"/>
            <a:pathLst>
              <a:path w="205105" h="208915">
                <a:moveTo>
                  <a:pt x="102478" y="208642"/>
                </a:moveTo>
                <a:lnTo>
                  <a:pt x="142366" y="200444"/>
                </a:lnTo>
                <a:lnTo>
                  <a:pt x="174941" y="178086"/>
                </a:lnTo>
                <a:lnTo>
                  <a:pt x="196903" y="144926"/>
                </a:lnTo>
                <a:lnTo>
                  <a:pt x="204957" y="104321"/>
                </a:lnTo>
                <a:lnTo>
                  <a:pt x="196903" y="63712"/>
                </a:lnTo>
                <a:lnTo>
                  <a:pt x="174941" y="30552"/>
                </a:lnTo>
                <a:lnTo>
                  <a:pt x="142366" y="8197"/>
                </a:lnTo>
                <a:lnTo>
                  <a:pt x="102478" y="0"/>
                </a:lnTo>
                <a:lnTo>
                  <a:pt x="62590" y="8197"/>
                </a:lnTo>
                <a:lnTo>
                  <a:pt x="30016" y="30552"/>
                </a:lnTo>
                <a:lnTo>
                  <a:pt x="8053" y="63712"/>
                </a:lnTo>
                <a:lnTo>
                  <a:pt x="0" y="104321"/>
                </a:lnTo>
                <a:lnTo>
                  <a:pt x="8053" y="144926"/>
                </a:lnTo>
                <a:lnTo>
                  <a:pt x="30016" y="178086"/>
                </a:lnTo>
                <a:lnTo>
                  <a:pt x="62590" y="200444"/>
                </a:lnTo>
                <a:lnTo>
                  <a:pt x="102478" y="208642"/>
                </a:lnTo>
                <a:close/>
              </a:path>
            </a:pathLst>
          </a:custGeom>
          <a:ln w="523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298053" y="8266768"/>
            <a:ext cx="205104" cy="208915"/>
          </a:xfrm>
          <a:custGeom>
            <a:avLst/>
            <a:gdLst/>
            <a:ahLst/>
            <a:cxnLst/>
            <a:rect l="l" t="t" r="r" b="b"/>
            <a:pathLst>
              <a:path w="205104" h="208915">
                <a:moveTo>
                  <a:pt x="102478" y="208642"/>
                </a:moveTo>
                <a:lnTo>
                  <a:pt x="142366" y="200444"/>
                </a:lnTo>
                <a:lnTo>
                  <a:pt x="174941" y="178086"/>
                </a:lnTo>
                <a:lnTo>
                  <a:pt x="196903" y="144926"/>
                </a:lnTo>
                <a:lnTo>
                  <a:pt x="204957" y="104321"/>
                </a:lnTo>
                <a:lnTo>
                  <a:pt x="196903" y="63712"/>
                </a:lnTo>
                <a:lnTo>
                  <a:pt x="174941" y="30552"/>
                </a:lnTo>
                <a:lnTo>
                  <a:pt x="142366" y="8197"/>
                </a:lnTo>
                <a:lnTo>
                  <a:pt x="102478" y="0"/>
                </a:lnTo>
                <a:lnTo>
                  <a:pt x="62590" y="8197"/>
                </a:lnTo>
                <a:lnTo>
                  <a:pt x="30016" y="30552"/>
                </a:lnTo>
                <a:lnTo>
                  <a:pt x="8053" y="63712"/>
                </a:lnTo>
                <a:lnTo>
                  <a:pt x="0" y="104321"/>
                </a:lnTo>
                <a:lnTo>
                  <a:pt x="8053" y="144926"/>
                </a:lnTo>
                <a:lnTo>
                  <a:pt x="30016" y="178086"/>
                </a:lnTo>
                <a:lnTo>
                  <a:pt x="62590" y="200444"/>
                </a:lnTo>
                <a:lnTo>
                  <a:pt x="102478" y="208642"/>
                </a:lnTo>
                <a:close/>
              </a:path>
            </a:pathLst>
          </a:custGeom>
          <a:ln w="523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763978" y="3701462"/>
            <a:ext cx="205104" cy="208915"/>
          </a:xfrm>
          <a:custGeom>
            <a:avLst/>
            <a:gdLst/>
            <a:ahLst/>
            <a:cxnLst/>
            <a:rect l="l" t="t" r="r" b="b"/>
            <a:pathLst>
              <a:path w="205105" h="208914">
                <a:moveTo>
                  <a:pt x="102478" y="208642"/>
                </a:moveTo>
                <a:lnTo>
                  <a:pt x="142366" y="200444"/>
                </a:lnTo>
                <a:lnTo>
                  <a:pt x="174941" y="178086"/>
                </a:lnTo>
                <a:lnTo>
                  <a:pt x="196903" y="144926"/>
                </a:lnTo>
                <a:lnTo>
                  <a:pt x="204957" y="104321"/>
                </a:lnTo>
                <a:lnTo>
                  <a:pt x="196903" y="63712"/>
                </a:lnTo>
                <a:lnTo>
                  <a:pt x="174941" y="30552"/>
                </a:lnTo>
                <a:lnTo>
                  <a:pt x="142366" y="8197"/>
                </a:lnTo>
                <a:lnTo>
                  <a:pt x="102478" y="0"/>
                </a:lnTo>
                <a:lnTo>
                  <a:pt x="62590" y="8197"/>
                </a:lnTo>
                <a:lnTo>
                  <a:pt x="30016" y="30552"/>
                </a:lnTo>
                <a:lnTo>
                  <a:pt x="8053" y="63712"/>
                </a:lnTo>
                <a:lnTo>
                  <a:pt x="0" y="104321"/>
                </a:lnTo>
                <a:lnTo>
                  <a:pt x="8053" y="144926"/>
                </a:lnTo>
                <a:lnTo>
                  <a:pt x="30016" y="178086"/>
                </a:lnTo>
                <a:lnTo>
                  <a:pt x="62590" y="200444"/>
                </a:lnTo>
                <a:lnTo>
                  <a:pt x="102478" y="208642"/>
                </a:lnTo>
                <a:close/>
              </a:path>
            </a:pathLst>
          </a:custGeom>
          <a:ln w="523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856657" y="9568729"/>
            <a:ext cx="9592945" cy="9302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spc="165" dirty="0">
                <a:solidFill>
                  <a:srgbClr val="BEBFC0"/>
                </a:solidFill>
                <a:latin typeface="Calibri"/>
                <a:cs typeface="Calibri"/>
              </a:rPr>
              <a:t>Сотников </a:t>
            </a:r>
            <a:r>
              <a:rPr sz="2950" spc="175" dirty="0">
                <a:solidFill>
                  <a:srgbClr val="BEBFC0"/>
                </a:solidFill>
                <a:latin typeface="Calibri"/>
                <a:cs typeface="Calibri"/>
              </a:rPr>
              <a:t>Владислав</a:t>
            </a:r>
            <a:r>
              <a:rPr sz="2950" spc="-20" dirty="0">
                <a:solidFill>
                  <a:srgbClr val="BEBFC0"/>
                </a:solidFill>
                <a:latin typeface="Calibri"/>
                <a:cs typeface="Calibri"/>
              </a:rPr>
              <a:t> </a:t>
            </a:r>
            <a:r>
              <a:rPr sz="2950" spc="155" dirty="0">
                <a:solidFill>
                  <a:srgbClr val="BEBFC0"/>
                </a:solidFill>
                <a:latin typeface="Calibri"/>
                <a:cs typeface="Calibri"/>
              </a:rPr>
              <a:t>Андреевич</a:t>
            </a:r>
            <a:endParaRPr sz="2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950" i="1" spc="85" dirty="0">
                <a:solidFill>
                  <a:srgbClr val="BEBFC0"/>
                </a:solidFill>
                <a:latin typeface="Calibri"/>
                <a:cs typeface="Calibri"/>
              </a:rPr>
              <a:t>к.пс.н., </a:t>
            </a:r>
            <a:r>
              <a:rPr sz="2950" i="1" spc="180" dirty="0">
                <a:solidFill>
                  <a:srgbClr val="BEBFC0"/>
                </a:solidFill>
                <a:latin typeface="Calibri"/>
                <a:cs typeface="Calibri"/>
              </a:rPr>
              <a:t>директор </a:t>
            </a:r>
            <a:r>
              <a:rPr sz="2950" i="1" spc="75" dirty="0">
                <a:solidFill>
                  <a:srgbClr val="BEBFC0"/>
                </a:solidFill>
                <a:latin typeface="Calibri"/>
                <a:cs typeface="Calibri"/>
              </a:rPr>
              <a:t>АНО </a:t>
            </a:r>
            <a:r>
              <a:rPr sz="2950" i="1" spc="170" dirty="0">
                <a:solidFill>
                  <a:srgbClr val="BEBFC0"/>
                </a:solidFill>
                <a:latin typeface="Calibri"/>
                <a:cs typeface="Calibri"/>
              </a:rPr>
              <a:t>«Центр </a:t>
            </a:r>
            <a:r>
              <a:rPr sz="2950" i="1" spc="165" dirty="0">
                <a:solidFill>
                  <a:srgbClr val="BEBFC0"/>
                </a:solidFill>
                <a:latin typeface="Calibri"/>
                <a:cs typeface="Calibri"/>
              </a:rPr>
              <a:t>социального</a:t>
            </a:r>
            <a:r>
              <a:rPr sz="2950" i="1" spc="-275" dirty="0">
                <a:solidFill>
                  <a:srgbClr val="BEBFC0"/>
                </a:solidFill>
                <a:latin typeface="Calibri"/>
                <a:cs typeface="Calibri"/>
              </a:rPr>
              <a:t> </a:t>
            </a:r>
            <a:r>
              <a:rPr sz="2950" i="1" spc="180" dirty="0">
                <a:solidFill>
                  <a:srgbClr val="BEBFC0"/>
                </a:solidFill>
                <a:latin typeface="Calibri"/>
                <a:cs typeface="Calibri"/>
              </a:rPr>
              <a:t>дизайна»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993551"/>
            <a:ext cx="58756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54" dirty="0"/>
              <a:t>Учебные</a:t>
            </a:r>
            <a:r>
              <a:rPr spc="75" dirty="0"/>
              <a:t> </a:t>
            </a:r>
            <a:r>
              <a:rPr spc="260" dirty="0"/>
              <a:t>заведения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47088" y="2209397"/>
            <a:ext cx="18010505" cy="62865"/>
            <a:chOff x="1047088" y="2209397"/>
            <a:chExt cx="18010505" cy="62865"/>
          </a:xfrm>
        </p:grpSpPr>
        <p:sp>
          <p:nvSpPr>
            <p:cNvPr id="4" name="object 4"/>
            <p:cNvSpPr/>
            <p:nvPr/>
          </p:nvSpPr>
          <p:spPr>
            <a:xfrm>
              <a:off x="1047088" y="2240810"/>
              <a:ext cx="5503545" cy="0"/>
            </a:xfrm>
            <a:custGeom>
              <a:avLst/>
              <a:gdLst/>
              <a:ahLst/>
              <a:cxnLst/>
              <a:rect l="l" t="t" r="r" b="b"/>
              <a:pathLst>
                <a:path w="5503545">
                  <a:moveTo>
                    <a:pt x="0" y="0"/>
                  </a:moveTo>
                  <a:lnTo>
                    <a:pt x="5503036" y="0"/>
                  </a:lnTo>
                </a:path>
              </a:pathLst>
            </a:custGeom>
            <a:ln w="62825">
              <a:solidFill>
                <a:srgbClr val="E51F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50120" y="2240810"/>
              <a:ext cx="2334895" cy="0"/>
            </a:xfrm>
            <a:custGeom>
              <a:avLst/>
              <a:gdLst/>
              <a:ahLst/>
              <a:cxnLst/>
              <a:rect l="l" t="t" r="r" b="b"/>
              <a:pathLst>
                <a:path w="2334895">
                  <a:moveTo>
                    <a:pt x="0" y="0"/>
                  </a:moveTo>
                  <a:lnTo>
                    <a:pt x="2334620" y="0"/>
                  </a:lnTo>
                </a:path>
              </a:pathLst>
            </a:custGeom>
            <a:ln w="62825">
              <a:solidFill>
                <a:srgbClr val="CBC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553980" y="2240810"/>
              <a:ext cx="5503545" cy="0"/>
            </a:xfrm>
            <a:custGeom>
              <a:avLst/>
              <a:gdLst/>
              <a:ahLst/>
              <a:cxnLst/>
              <a:rect l="l" t="t" r="r" b="b"/>
              <a:pathLst>
                <a:path w="5503544">
                  <a:moveTo>
                    <a:pt x="0" y="0"/>
                  </a:moveTo>
                  <a:lnTo>
                    <a:pt x="5503036" y="0"/>
                  </a:lnTo>
                </a:path>
              </a:pathLst>
            </a:custGeom>
            <a:ln w="62825">
              <a:solidFill>
                <a:srgbClr val="E51F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219359" y="2240810"/>
              <a:ext cx="2334895" cy="0"/>
            </a:xfrm>
            <a:custGeom>
              <a:avLst/>
              <a:gdLst/>
              <a:ahLst/>
              <a:cxnLst/>
              <a:rect l="l" t="t" r="r" b="b"/>
              <a:pathLst>
                <a:path w="2334894">
                  <a:moveTo>
                    <a:pt x="0" y="0"/>
                  </a:moveTo>
                  <a:lnTo>
                    <a:pt x="2334620" y="0"/>
                  </a:lnTo>
                </a:path>
              </a:pathLst>
            </a:custGeom>
            <a:ln w="62825">
              <a:solidFill>
                <a:srgbClr val="02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84741" y="2240810"/>
              <a:ext cx="2334895" cy="0"/>
            </a:xfrm>
            <a:custGeom>
              <a:avLst/>
              <a:gdLst/>
              <a:ahLst/>
              <a:cxnLst/>
              <a:rect l="l" t="t" r="r" b="b"/>
              <a:pathLst>
                <a:path w="2334895">
                  <a:moveTo>
                    <a:pt x="0" y="0"/>
                  </a:moveTo>
                  <a:lnTo>
                    <a:pt x="2334620" y="0"/>
                  </a:lnTo>
                </a:path>
              </a:pathLst>
            </a:custGeom>
            <a:ln w="62825">
              <a:solidFill>
                <a:srgbClr val="F5C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079238" y="3520594"/>
            <a:ext cx="3047365" cy="930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spc="135" dirty="0">
                <a:latin typeface="Calibri"/>
                <a:cs typeface="Calibri"/>
              </a:rPr>
              <a:t>Курская</a:t>
            </a:r>
            <a:r>
              <a:rPr sz="1950" spc="-20" dirty="0">
                <a:latin typeface="Calibri"/>
                <a:cs typeface="Calibri"/>
              </a:rPr>
              <a:t> </a:t>
            </a:r>
            <a:r>
              <a:rPr sz="1950" spc="125" dirty="0">
                <a:latin typeface="Calibri"/>
                <a:cs typeface="Calibri"/>
              </a:rPr>
              <a:t>государственная  сельскохозяйственная  </a:t>
            </a:r>
            <a:r>
              <a:rPr sz="1950" spc="100" dirty="0">
                <a:latin typeface="Calibri"/>
                <a:cs typeface="Calibri"/>
              </a:rPr>
              <a:t>академия</a:t>
            </a:r>
            <a:endParaRPr sz="195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47088" y="3235503"/>
            <a:ext cx="1570990" cy="1570990"/>
            <a:chOff x="1047088" y="3235503"/>
            <a:chExt cx="1570990" cy="1570990"/>
          </a:xfrm>
        </p:grpSpPr>
        <p:sp>
          <p:nvSpPr>
            <p:cNvPr id="11" name="object 11"/>
            <p:cNvSpPr/>
            <p:nvPr/>
          </p:nvSpPr>
          <p:spPr>
            <a:xfrm>
              <a:off x="1062794" y="3251210"/>
              <a:ext cx="1539220" cy="14973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62794" y="3251209"/>
              <a:ext cx="1539240" cy="1539240"/>
            </a:xfrm>
            <a:custGeom>
              <a:avLst/>
              <a:gdLst/>
              <a:ahLst/>
              <a:cxnLst/>
              <a:rect l="l" t="t" r="r" b="b"/>
              <a:pathLst>
                <a:path w="1539239" h="1539239">
                  <a:moveTo>
                    <a:pt x="209417" y="0"/>
                  </a:moveTo>
                  <a:lnTo>
                    <a:pt x="161399" y="5530"/>
                  </a:lnTo>
                  <a:lnTo>
                    <a:pt x="117319" y="21284"/>
                  </a:lnTo>
                  <a:lnTo>
                    <a:pt x="78436" y="46005"/>
                  </a:lnTo>
                  <a:lnTo>
                    <a:pt x="46005" y="78436"/>
                  </a:lnTo>
                  <a:lnTo>
                    <a:pt x="21284" y="117319"/>
                  </a:lnTo>
                  <a:lnTo>
                    <a:pt x="5530" y="161399"/>
                  </a:lnTo>
                  <a:lnTo>
                    <a:pt x="0" y="209417"/>
                  </a:lnTo>
                  <a:lnTo>
                    <a:pt x="0" y="1329802"/>
                  </a:lnTo>
                  <a:lnTo>
                    <a:pt x="5530" y="1377821"/>
                  </a:lnTo>
                  <a:lnTo>
                    <a:pt x="21284" y="1421900"/>
                  </a:lnTo>
                  <a:lnTo>
                    <a:pt x="46005" y="1460783"/>
                  </a:lnTo>
                  <a:lnTo>
                    <a:pt x="78436" y="1493214"/>
                  </a:lnTo>
                  <a:lnTo>
                    <a:pt x="117319" y="1517935"/>
                  </a:lnTo>
                  <a:lnTo>
                    <a:pt x="161399" y="1533689"/>
                  </a:lnTo>
                  <a:lnTo>
                    <a:pt x="209417" y="1539220"/>
                  </a:lnTo>
                  <a:lnTo>
                    <a:pt x="1329802" y="1539220"/>
                  </a:lnTo>
                  <a:lnTo>
                    <a:pt x="1377821" y="1533689"/>
                  </a:lnTo>
                  <a:lnTo>
                    <a:pt x="1421900" y="1517935"/>
                  </a:lnTo>
                  <a:lnTo>
                    <a:pt x="1460783" y="1493214"/>
                  </a:lnTo>
                  <a:lnTo>
                    <a:pt x="1493214" y="1460783"/>
                  </a:lnTo>
                  <a:lnTo>
                    <a:pt x="1517935" y="1421900"/>
                  </a:lnTo>
                  <a:lnTo>
                    <a:pt x="1533689" y="1377821"/>
                  </a:lnTo>
                  <a:lnTo>
                    <a:pt x="1539220" y="1329802"/>
                  </a:lnTo>
                  <a:lnTo>
                    <a:pt x="1539220" y="209417"/>
                  </a:lnTo>
                  <a:lnTo>
                    <a:pt x="1533689" y="161399"/>
                  </a:lnTo>
                  <a:lnTo>
                    <a:pt x="1517935" y="117319"/>
                  </a:lnTo>
                  <a:lnTo>
                    <a:pt x="1493214" y="78436"/>
                  </a:lnTo>
                  <a:lnTo>
                    <a:pt x="1460783" y="46005"/>
                  </a:lnTo>
                  <a:lnTo>
                    <a:pt x="1421900" y="21284"/>
                  </a:lnTo>
                  <a:lnTo>
                    <a:pt x="1377821" y="5530"/>
                  </a:lnTo>
                  <a:lnTo>
                    <a:pt x="1329802" y="0"/>
                  </a:lnTo>
                  <a:lnTo>
                    <a:pt x="209417" y="0"/>
                  </a:lnTo>
                  <a:close/>
                </a:path>
              </a:pathLst>
            </a:custGeom>
            <a:ln w="31412">
              <a:solidFill>
                <a:srgbClr val="F6C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243562" y="3520594"/>
            <a:ext cx="2140585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spc="130" dirty="0">
                <a:latin typeface="Calibri"/>
                <a:cs typeface="Calibri"/>
              </a:rPr>
              <a:t>Курский </a:t>
            </a:r>
            <a:r>
              <a:rPr sz="1950" spc="180" dirty="0">
                <a:latin typeface="Calibri"/>
                <a:cs typeface="Calibri"/>
              </a:rPr>
              <a:t>филиал  </a:t>
            </a:r>
            <a:r>
              <a:rPr sz="1950" spc="155" dirty="0">
                <a:latin typeface="Calibri"/>
                <a:cs typeface="Calibri"/>
              </a:rPr>
              <a:t>Финуни</a:t>
            </a:r>
            <a:r>
              <a:rPr sz="1950" spc="120" dirty="0">
                <a:latin typeface="Calibri"/>
                <a:cs typeface="Calibri"/>
              </a:rPr>
              <a:t>в</a:t>
            </a:r>
            <a:r>
              <a:rPr sz="1950" spc="140" dirty="0">
                <a:latin typeface="Calibri"/>
                <a:cs typeface="Calibri"/>
              </a:rPr>
              <a:t>ерси</a:t>
            </a:r>
            <a:r>
              <a:rPr sz="1950" spc="60" dirty="0">
                <a:latin typeface="Calibri"/>
                <a:cs typeface="Calibri"/>
              </a:rPr>
              <a:t>т</a:t>
            </a:r>
            <a:r>
              <a:rPr sz="1950" spc="65" dirty="0">
                <a:latin typeface="Calibri"/>
                <a:cs typeface="Calibri"/>
              </a:rPr>
              <a:t>е</a:t>
            </a:r>
            <a:r>
              <a:rPr sz="1950" spc="80" dirty="0">
                <a:latin typeface="Calibri"/>
                <a:cs typeface="Calibri"/>
              </a:rPr>
              <a:t>т</a:t>
            </a:r>
            <a:r>
              <a:rPr sz="1950" spc="145" dirty="0">
                <a:latin typeface="Calibri"/>
                <a:cs typeface="Calibri"/>
              </a:rPr>
              <a:t>а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224910" y="3235503"/>
            <a:ext cx="1570632" cy="1570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243562" y="7017870"/>
            <a:ext cx="2181860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spc="135" dirty="0">
                <a:latin typeface="Calibri"/>
                <a:cs typeface="Calibri"/>
              </a:rPr>
              <a:t>Курская</a:t>
            </a:r>
            <a:r>
              <a:rPr sz="1950" spc="-5" dirty="0">
                <a:latin typeface="Calibri"/>
                <a:cs typeface="Calibri"/>
              </a:rPr>
              <a:t> </a:t>
            </a:r>
            <a:r>
              <a:rPr sz="1950" spc="100" dirty="0">
                <a:latin typeface="Calibri"/>
                <a:cs typeface="Calibri"/>
              </a:rPr>
              <a:t>академия  </a:t>
            </a:r>
            <a:r>
              <a:rPr sz="1950" spc="120" dirty="0">
                <a:latin typeface="Calibri"/>
                <a:cs typeface="Calibri"/>
              </a:rPr>
              <a:t>госслужбы</a:t>
            </a:r>
            <a:endParaRPr sz="195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224910" y="6732778"/>
            <a:ext cx="1570990" cy="1570990"/>
            <a:chOff x="7224910" y="6732778"/>
            <a:chExt cx="1570990" cy="1570990"/>
          </a:xfrm>
        </p:grpSpPr>
        <p:sp>
          <p:nvSpPr>
            <p:cNvPr id="17" name="object 17"/>
            <p:cNvSpPr/>
            <p:nvPr/>
          </p:nvSpPr>
          <p:spPr>
            <a:xfrm>
              <a:off x="7240617" y="6748485"/>
              <a:ext cx="1539220" cy="1497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40617" y="6748485"/>
              <a:ext cx="1539240" cy="1539240"/>
            </a:xfrm>
            <a:custGeom>
              <a:avLst/>
              <a:gdLst/>
              <a:ahLst/>
              <a:cxnLst/>
              <a:rect l="l" t="t" r="r" b="b"/>
              <a:pathLst>
                <a:path w="1539240" h="1539240">
                  <a:moveTo>
                    <a:pt x="209417" y="0"/>
                  </a:moveTo>
                  <a:lnTo>
                    <a:pt x="161399" y="5530"/>
                  </a:lnTo>
                  <a:lnTo>
                    <a:pt x="117319" y="21284"/>
                  </a:lnTo>
                  <a:lnTo>
                    <a:pt x="78436" y="46005"/>
                  </a:lnTo>
                  <a:lnTo>
                    <a:pt x="46005" y="78436"/>
                  </a:lnTo>
                  <a:lnTo>
                    <a:pt x="21284" y="117319"/>
                  </a:lnTo>
                  <a:lnTo>
                    <a:pt x="5530" y="161399"/>
                  </a:lnTo>
                  <a:lnTo>
                    <a:pt x="0" y="209417"/>
                  </a:lnTo>
                  <a:lnTo>
                    <a:pt x="0" y="1329802"/>
                  </a:lnTo>
                  <a:lnTo>
                    <a:pt x="5530" y="1377821"/>
                  </a:lnTo>
                  <a:lnTo>
                    <a:pt x="21284" y="1421900"/>
                  </a:lnTo>
                  <a:lnTo>
                    <a:pt x="46005" y="1460783"/>
                  </a:lnTo>
                  <a:lnTo>
                    <a:pt x="78436" y="1493214"/>
                  </a:lnTo>
                  <a:lnTo>
                    <a:pt x="117319" y="1517935"/>
                  </a:lnTo>
                  <a:lnTo>
                    <a:pt x="161399" y="1533689"/>
                  </a:lnTo>
                  <a:lnTo>
                    <a:pt x="209417" y="1539220"/>
                  </a:lnTo>
                  <a:lnTo>
                    <a:pt x="1329802" y="1539220"/>
                  </a:lnTo>
                  <a:lnTo>
                    <a:pt x="1377821" y="1533689"/>
                  </a:lnTo>
                  <a:lnTo>
                    <a:pt x="1421900" y="1517935"/>
                  </a:lnTo>
                  <a:lnTo>
                    <a:pt x="1460783" y="1493214"/>
                  </a:lnTo>
                  <a:lnTo>
                    <a:pt x="1493214" y="1460783"/>
                  </a:lnTo>
                  <a:lnTo>
                    <a:pt x="1517935" y="1421900"/>
                  </a:lnTo>
                  <a:lnTo>
                    <a:pt x="1533689" y="1377821"/>
                  </a:lnTo>
                  <a:lnTo>
                    <a:pt x="1539220" y="1329802"/>
                  </a:lnTo>
                  <a:lnTo>
                    <a:pt x="1539220" y="209417"/>
                  </a:lnTo>
                  <a:lnTo>
                    <a:pt x="1533689" y="161399"/>
                  </a:lnTo>
                  <a:lnTo>
                    <a:pt x="1517935" y="117319"/>
                  </a:lnTo>
                  <a:lnTo>
                    <a:pt x="1493214" y="78436"/>
                  </a:lnTo>
                  <a:lnTo>
                    <a:pt x="1460783" y="46005"/>
                  </a:lnTo>
                  <a:lnTo>
                    <a:pt x="1421900" y="21284"/>
                  </a:lnTo>
                  <a:lnTo>
                    <a:pt x="1377821" y="5530"/>
                  </a:lnTo>
                  <a:lnTo>
                    <a:pt x="1329802" y="0"/>
                  </a:lnTo>
                  <a:lnTo>
                    <a:pt x="209417" y="0"/>
                  </a:lnTo>
                  <a:close/>
                </a:path>
              </a:pathLst>
            </a:custGeom>
            <a:ln w="31412">
              <a:solidFill>
                <a:srgbClr val="F6C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5400442" y="3520594"/>
            <a:ext cx="3134995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spc="130" dirty="0">
                <a:latin typeface="Calibri"/>
                <a:cs typeface="Calibri"/>
              </a:rPr>
              <a:t>Курский</a:t>
            </a:r>
            <a:r>
              <a:rPr sz="1950" spc="-35" dirty="0">
                <a:latin typeface="Calibri"/>
                <a:cs typeface="Calibri"/>
              </a:rPr>
              <a:t> </a:t>
            </a:r>
            <a:r>
              <a:rPr sz="1950" spc="125" dirty="0">
                <a:latin typeface="Calibri"/>
                <a:cs typeface="Calibri"/>
              </a:rPr>
              <a:t>государственный  университет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3402733" y="3235503"/>
            <a:ext cx="1570632" cy="15706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079238" y="7017870"/>
            <a:ext cx="3160395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spc="130" dirty="0">
                <a:latin typeface="Calibri"/>
                <a:cs typeface="Calibri"/>
              </a:rPr>
              <a:t>Курский </a:t>
            </a:r>
            <a:r>
              <a:rPr sz="1950" spc="125" dirty="0">
                <a:latin typeface="Calibri"/>
                <a:cs typeface="Calibri"/>
              </a:rPr>
              <a:t>государственный  </a:t>
            </a:r>
            <a:r>
              <a:rPr sz="1950" spc="100" dirty="0">
                <a:latin typeface="Calibri"/>
                <a:cs typeface="Calibri"/>
              </a:rPr>
              <a:t>медицинский</a:t>
            </a:r>
            <a:r>
              <a:rPr sz="1950" spc="-25" dirty="0">
                <a:latin typeface="Calibri"/>
                <a:cs typeface="Calibri"/>
              </a:rPr>
              <a:t> </a:t>
            </a:r>
            <a:r>
              <a:rPr sz="1950" spc="125" dirty="0">
                <a:latin typeface="Calibri"/>
                <a:cs typeface="Calibri"/>
              </a:rPr>
              <a:t>университет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47088" y="6732779"/>
            <a:ext cx="1570632" cy="15706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5417638" y="7017870"/>
            <a:ext cx="2093595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spc="130" dirty="0">
                <a:solidFill>
                  <a:srgbClr val="020203"/>
                </a:solidFill>
                <a:latin typeface="Calibri"/>
                <a:cs typeface="Calibri"/>
              </a:rPr>
              <a:t>Курский</a:t>
            </a:r>
            <a:r>
              <a:rPr sz="1950" spc="-40" dirty="0">
                <a:solidFill>
                  <a:srgbClr val="020203"/>
                </a:solidFill>
                <a:latin typeface="Calibri"/>
                <a:cs typeface="Calibri"/>
              </a:rPr>
              <a:t> </a:t>
            </a:r>
            <a:r>
              <a:rPr sz="1950" spc="105" dirty="0">
                <a:solidFill>
                  <a:srgbClr val="020203"/>
                </a:solidFill>
                <a:latin typeface="Calibri"/>
                <a:cs typeface="Calibri"/>
              </a:rPr>
              <a:t>колледж  </a:t>
            </a:r>
            <a:r>
              <a:rPr sz="1950" spc="135" dirty="0">
                <a:solidFill>
                  <a:srgbClr val="020203"/>
                </a:solidFill>
                <a:latin typeface="Calibri"/>
                <a:cs typeface="Calibri"/>
              </a:rPr>
              <a:t>управления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3402733" y="6732779"/>
            <a:ext cx="1570632" cy="15706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14449" y="4723302"/>
            <a:ext cx="563721" cy="4188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14449" y="8093994"/>
            <a:ext cx="563721" cy="4188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301639" y="8093994"/>
            <a:ext cx="563725" cy="4188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458524" y="8093994"/>
            <a:ext cx="563721" cy="4188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278773" y="4723302"/>
            <a:ext cx="563729" cy="4188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435651" y="4723302"/>
            <a:ext cx="563729" cy="4188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99003" y="4723301"/>
            <a:ext cx="277882" cy="4188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99003" y="8093994"/>
            <a:ext cx="277882" cy="4188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543071" y="8093994"/>
            <a:ext cx="277883" cy="4188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363324" y="4723301"/>
            <a:ext cx="277881" cy="4188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520205" y="4723301"/>
            <a:ext cx="277881" cy="4188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777760" y="4857203"/>
            <a:ext cx="92011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60" dirty="0">
                <a:latin typeface="Calibri"/>
                <a:cs typeface="Calibri"/>
              </a:rPr>
              <a:t>7</a:t>
            </a:r>
            <a:r>
              <a:rPr sz="1150" spc="-40" dirty="0">
                <a:latin typeface="Calibri"/>
                <a:cs typeface="Calibri"/>
              </a:rPr>
              <a:t> </a:t>
            </a:r>
            <a:r>
              <a:rPr sz="1150" spc="75" dirty="0">
                <a:latin typeface="Calibri"/>
                <a:cs typeface="Calibri"/>
              </a:rPr>
              <a:t>участников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777760" y="8227949"/>
            <a:ext cx="93662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70" dirty="0">
                <a:latin typeface="Calibri"/>
                <a:cs typeface="Calibri"/>
              </a:rPr>
              <a:t>8</a:t>
            </a:r>
            <a:r>
              <a:rPr sz="1150" spc="-45" dirty="0">
                <a:latin typeface="Calibri"/>
                <a:cs typeface="Calibri"/>
              </a:rPr>
              <a:t> </a:t>
            </a:r>
            <a:r>
              <a:rPr sz="1150" spc="75" dirty="0">
                <a:latin typeface="Calibri"/>
                <a:cs typeface="Calibri"/>
              </a:rPr>
              <a:t>участников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964985" y="8227949"/>
            <a:ext cx="753110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65" dirty="0">
                <a:latin typeface="Calibri"/>
                <a:cs typeface="Calibri"/>
              </a:rPr>
              <a:t>1</a:t>
            </a:r>
            <a:r>
              <a:rPr sz="1150" spc="-45" dirty="0">
                <a:latin typeface="Calibri"/>
                <a:cs typeface="Calibri"/>
              </a:rPr>
              <a:t> </a:t>
            </a:r>
            <a:r>
              <a:rPr sz="1150" spc="75" dirty="0">
                <a:latin typeface="Calibri"/>
                <a:cs typeface="Calibri"/>
              </a:rPr>
              <a:t>участник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6121867" y="8227949"/>
            <a:ext cx="753110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65" dirty="0">
                <a:latin typeface="Calibri"/>
                <a:cs typeface="Calibri"/>
              </a:rPr>
              <a:t>1</a:t>
            </a:r>
            <a:r>
              <a:rPr sz="1150" spc="-45" dirty="0">
                <a:latin typeface="Calibri"/>
                <a:cs typeface="Calibri"/>
              </a:rPr>
              <a:t> </a:t>
            </a:r>
            <a:r>
              <a:rPr sz="1150" spc="75" dirty="0">
                <a:latin typeface="Calibri"/>
                <a:cs typeface="Calibri"/>
              </a:rPr>
              <a:t>участник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942117" y="4857203"/>
            <a:ext cx="84010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5" dirty="0">
                <a:latin typeface="Calibri"/>
                <a:cs typeface="Calibri"/>
              </a:rPr>
              <a:t>3</a:t>
            </a:r>
            <a:r>
              <a:rPr sz="1150" spc="-20" dirty="0">
                <a:latin typeface="Calibri"/>
                <a:cs typeface="Calibri"/>
              </a:rPr>
              <a:t> </a:t>
            </a:r>
            <a:r>
              <a:rPr sz="1150" spc="70" dirty="0">
                <a:latin typeface="Calibri"/>
                <a:cs typeface="Calibri"/>
              </a:rPr>
              <a:t>участника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6098998" y="4857203"/>
            <a:ext cx="824230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50" dirty="0">
                <a:latin typeface="Calibri"/>
                <a:cs typeface="Calibri"/>
              </a:rPr>
              <a:t>21</a:t>
            </a:r>
            <a:r>
              <a:rPr sz="1150" spc="-35" dirty="0">
                <a:latin typeface="Calibri"/>
                <a:cs typeface="Calibri"/>
              </a:rPr>
              <a:t> </a:t>
            </a:r>
            <a:r>
              <a:rPr sz="1150" spc="75" dirty="0">
                <a:latin typeface="Calibri"/>
                <a:cs typeface="Calibri"/>
              </a:rPr>
              <a:t>участник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580993" y="4857203"/>
            <a:ext cx="988060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dirty="0">
                <a:latin typeface="Calibri"/>
                <a:cs typeface="Calibri"/>
              </a:rPr>
              <a:t>532</a:t>
            </a:r>
            <a:r>
              <a:rPr sz="1150" spc="-20" dirty="0">
                <a:latin typeface="Calibri"/>
                <a:cs typeface="Calibri"/>
              </a:rPr>
              <a:t> </a:t>
            </a:r>
            <a:r>
              <a:rPr sz="1150" spc="70" dirty="0">
                <a:latin typeface="Calibri"/>
                <a:cs typeface="Calibri"/>
              </a:rPr>
              <a:t>участника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580993" y="8227949"/>
            <a:ext cx="1016000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55" dirty="0">
                <a:latin typeface="Calibri"/>
                <a:cs typeface="Calibri"/>
              </a:rPr>
              <a:t>98</a:t>
            </a:r>
            <a:r>
              <a:rPr sz="1150" spc="-40" dirty="0">
                <a:latin typeface="Calibri"/>
                <a:cs typeface="Calibri"/>
              </a:rPr>
              <a:t> </a:t>
            </a:r>
            <a:r>
              <a:rPr sz="1150" spc="75" dirty="0">
                <a:latin typeface="Calibri"/>
                <a:cs typeface="Calibri"/>
              </a:rPr>
              <a:t>участников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7925099" y="8227949"/>
            <a:ext cx="1003300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5" dirty="0">
                <a:latin typeface="Calibri"/>
                <a:cs typeface="Calibri"/>
              </a:rPr>
              <a:t>10</a:t>
            </a:r>
            <a:r>
              <a:rPr sz="1150" spc="-40" dirty="0">
                <a:latin typeface="Calibri"/>
                <a:cs typeface="Calibri"/>
              </a:rPr>
              <a:t> </a:t>
            </a:r>
            <a:r>
              <a:rPr sz="1150" spc="75" dirty="0">
                <a:latin typeface="Calibri"/>
                <a:cs typeface="Calibri"/>
              </a:rPr>
              <a:t>участников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745350" y="4857203"/>
            <a:ext cx="972819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40" dirty="0">
                <a:latin typeface="Calibri"/>
                <a:cs typeface="Calibri"/>
              </a:rPr>
              <a:t>174</a:t>
            </a:r>
            <a:r>
              <a:rPr sz="1150" spc="-20" dirty="0">
                <a:latin typeface="Calibri"/>
                <a:cs typeface="Calibri"/>
              </a:rPr>
              <a:t> </a:t>
            </a:r>
            <a:r>
              <a:rPr sz="1150" spc="70" dirty="0">
                <a:latin typeface="Calibri"/>
                <a:cs typeface="Calibri"/>
              </a:rPr>
              <a:t>участника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7902231" y="4857203"/>
            <a:ext cx="996950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20" dirty="0">
                <a:latin typeface="Calibri"/>
                <a:cs typeface="Calibri"/>
              </a:rPr>
              <a:t>47</a:t>
            </a:r>
            <a:r>
              <a:rPr sz="1150" spc="-40" dirty="0">
                <a:latin typeface="Calibri"/>
                <a:cs typeface="Calibri"/>
              </a:rPr>
              <a:t> </a:t>
            </a:r>
            <a:r>
              <a:rPr sz="1150" spc="75" dirty="0">
                <a:latin typeface="Calibri"/>
                <a:cs typeface="Calibri"/>
              </a:rPr>
              <a:t>участников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6657" y="5679092"/>
            <a:ext cx="7858759" cy="930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900" spc="325" dirty="0">
                <a:solidFill>
                  <a:srgbClr val="E51F21"/>
                </a:solidFill>
                <a:latin typeface="Calibri"/>
                <a:cs typeface="Calibri"/>
              </a:rPr>
              <a:t>Спасибо </a:t>
            </a:r>
            <a:r>
              <a:rPr sz="5900" spc="409" dirty="0">
                <a:solidFill>
                  <a:srgbClr val="E51F21"/>
                </a:solidFill>
                <a:latin typeface="Calibri"/>
                <a:cs typeface="Calibri"/>
              </a:rPr>
              <a:t>за</a:t>
            </a:r>
            <a:r>
              <a:rPr sz="5900" spc="-75" dirty="0">
                <a:solidFill>
                  <a:srgbClr val="E51F21"/>
                </a:solidFill>
                <a:latin typeface="Calibri"/>
                <a:cs typeface="Calibri"/>
              </a:rPr>
              <a:t> </a:t>
            </a:r>
            <a:r>
              <a:rPr sz="5900" spc="229" dirty="0">
                <a:solidFill>
                  <a:srgbClr val="E51F21"/>
                </a:solidFill>
                <a:latin typeface="Calibri"/>
                <a:cs typeface="Calibri"/>
              </a:rPr>
              <a:t>внимание!</a:t>
            </a:r>
            <a:endParaRPr sz="59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701790" cy="14202410"/>
            <a:chOff x="0" y="0"/>
            <a:chExt cx="6701790" cy="1420241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6701790" cy="14202410"/>
            </a:xfrm>
            <a:custGeom>
              <a:avLst/>
              <a:gdLst/>
              <a:ahLst/>
              <a:cxnLst/>
              <a:rect l="l" t="t" r="r" b="b"/>
              <a:pathLst>
                <a:path w="6701790" h="14202410">
                  <a:moveTo>
                    <a:pt x="6701366" y="0"/>
                  </a:moveTo>
                  <a:lnTo>
                    <a:pt x="0" y="0"/>
                  </a:lnTo>
                  <a:lnTo>
                    <a:pt x="0" y="14202321"/>
                  </a:lnTo>
                  <a:lnTo>
                    <a:pt x="6701366" y="14202321"/>
                  </a:lnTo>
                  <a:lnTo>
                    <a:pt x="6701366" y="0"/>
                  </a:lnTo>
                  <a:close/>
                </a:path>
              </a:pathLst>
            </a:custGeom>
            <a:solidFill>
              <a:srgbClr val="F6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8999"/>
              <a:ext cx="6701790" cy="14097000"/>
            </a:xfrm>
            <a:custGeom>
              <a:avLst/>
              <a:gdLst/>
              <a:ahLst/>
              <a:cxnLst/>
              <a:rect l="l" t="t" r="r" b="b"/>
              <a:pathLst>
                <a:path w="6701790" h="14097000">
                  <a:moveTo>
                    <a:pt x="6701366" y="8255000"/>
                  </a:moveTo>
                  <a:lnTo>
                    <a:pt x="5235788" y="9017000"/>
                  </a:lnTo>
                  <a:lnTo>
                    <a:pt x="5233411" y="9017000"/>
                  </a:lnTo>
                  <a:lnTo>
                    <a:pt x="4393824" y="10668000"/>
                  </a:lnTo>
                  <a:lnTo>
                    <a:pt x="2715351" y="11557000"/>
                  </a:lnTo>
                  <a:lnTo>
                    <a:pt x="1875052" y="13208000"/>
                  </a:lnTo>
                  <a:lnTo>
                    <a:pt x="198004" y="13970000"/>
                  </a:lnTo>
                  <a:lnTo>
                    <a:pt x="195868" y="13970000"/>
                  </a:lnTo>
                  <a:lnTo>
                    <a:pt x="124655" y="14097000"/>
                  </a:lnTo>
                  <a:lnTo>
                    <a:pt x="141503" y="14097000"/>
                  </a:lnTo>
                  <a:lnTo>
                    <a:pt x="207742" y="13970000"/>
                  </a:lnTo>
                  <a:lnTo>
                    <a:pt x="1884780" y="13208000"/>
                  </a:lnTo>
                  <a:lnTo>
                    <a:pt x="1886916" y="13208000"/>
                  </a:lnTo>
                  <a:lnTo>
                    <a:pt x="2726744" y="11557000"/>
                  </a:lnTo>
                  <a:lnTo>
                    <a:pt x="4405457" y="10668000"/>
                  </a:lnTo>
                  <a:lnTo>
                    <a:pt x="5245044" y="9017000"/>
                  </a:lnTo>
                  <a:lnTo>
                    <a:pt x="6701366" y="8255000"/>
                  </a:lnTo>
                  <a:close/>
                </a:path>
                <a:path w="6701790" h="14097000">
                  <a:moveTo>
                    <a:pt x="6701366" y="8509000"/>
                  </a:moveTo>
                  <a:lnTo>
                    <a:pt x="5444671" y="9144000"/>
                  </a:lnTo>
                  <a:lnTo>
                    <a:pt x="5442546" y="9144000"/>
                  </a:lnTo>
                  <a:lnTo>
                    <a:pt x="4602948" y="10922000"/>
                  </a:lnTo>
                  <a:lnTo>
                    <a:pt x="2926853" y="11684000"/>
                  </a:lnTo>
                  <a:lnTo>
                    <a:pt x="2924717" y="11684000"/>
                  </a:lnTo>
                  <a:lnTo>
                    <a:pt x="2084878" y="13335000"/>
                  </a:lnTo>
                  <a:lnTo>
                    <a:pt x="537679" y="14097000"/>
                  </a:lnTo>
                  <a:lnTo>
                    <a:pt x="571626" y="14097000"/>
                  </a:lnTo>
                  <a:lnTo>
                    <a:pt x="2096281" y="13335000"/>
                  </a:lnTo>
                  <a:lnTo>
                    <a:pt x="2935868" y="11684000"/>
                  </a:lnTo>
                  <a:lnTo>
                    <a:pt x="4612917" y="10922000"/>
                  </a:lnTo>
                  <a:lnTo>
                    <a:pt x="4615053" y="10922000"/>
                  </a:lnTo>
                  <a:lnTo>
                    <a:pt x="5454640" y="9144000"/>
                  </a:lnTo>
                  <a:lnTo>
                    <a:pt x="6701366" y="8636000"/>
                  </a:lnTo>
                  <a:lnTo>
                    <a:pt x="6701366" y="8509000"/>
                  </a:lnTo>
                  <a:close/>
                </a:path>
                <a:path w="6701790" h="14097000">
                  <a:moveTo>
                    <a:pt x="6701366" y="8890000"/>
                  </a:moveTo>
                  <a:lnTo>
                    <a:pt x="5655702" y="9398000"/>
                  </a:lnTo>
                  <a:lnTo>
                    <a:pt x="5653325" y="9398000"/>
                  </a:lnTo>
                  <a:lnTo>
                    <a:pt x="4813727" y="11049000"/>
                  </a:lnTo>
                  <a:lnTo>
                    <a:pt x="3136689" y="11938000"/>
                  </a:lnTo>
                  <a:lnTo>
                    <a:pt x="3134553" y="11938000"/>
                  </a:lnTo>
                  <a:lnTo>
                    <a:pt x="2294956" y="13589000"/>
                  </a:lnTo>
                  <a:lnTo>
                    <a:pt x="1167440" y="14097000"/>
                  </a:lnTo>
                  <a:lnTo>
                    <a:pt x="1201387" y="14097000"/>
                  </a:lnTo>
                  <a:lnTo>
                    <a:pt x="2303982" y="13589000"/>
                  </a:lnTo>
                  <a:lnTo>
                    <a:pt x="2306118" y="13589000"/>
                  </a:lnTo>
                  <a:lnTo>
                    <a:pt x="3144993" y="11938000"/>
                  </a:lnTo>
                  <a:lnTo>
                    <a:pt x="4824418" y="11049000"/>
                  </a:lnTo>
                  <a:lnTo>
                    <a:pt x="5664016" y="9398000"/>
                  </a:lnTo>
                  <a:lnTo>
                    <a:pt x="6701366" y="8890000"/>
                  </a:lnTo>
                  <a:close/>
                </a:path>
                <a:path w="6701790" h="14097000">
                  <a:moveTo>
                    <a:pt x="6701366" y="9144000"/>
                  </a:moveTo>
                  <a:lnTo>
                    <a:pt x="5865538" y="9652000"/>
                  </a:lnTo>
                  <a:lnTo>
                    <a:pt x="5863161" y="9652000"/>
                  </a:lnTo>
                  <a:lnTo>
                    <a:pt x="5023574" y="11303000"/>
                  </a:lnTo>
                  <a:lnTo>
                    <a:pt x="3344390" y="12065000"/>
                  </a:lnTo>
                  <a:lnTo>
                    <a:pt x="2504091" y="13843000"/>
                  </a:lnTo>
                  <a:lnTo>
                    <a:pt x="1796479" y="14097000"/>
                  </a:lnTo>
                  <a:lnTo>
                    <a:pt x="1830185" y="14097000"/>
                  </a:lnTo>
                  <a:lnTo>
                    <a:pt x="2513106" y="13843000"/>
                  </a:lnTo>
                  <a:lnTo>
                    <a:pt x="2515253" y="13843000"/>
                  </a:lnTo>
                  <a:lnTo>
                    <a:pt x="3355081" y="12192000"/>
                  </a:lnTo>
                  <a:lnTo>
                    <a:pt x="5031888" y="11303000"/>
                  </a:lnTo>
                  <a:lnTo>
                    <a:pt x="5034255" y="11303000"/>
                  </a:lnTo>
                  <a:lnTo>
                    <a:pt x="5874794" y="9652000"/>
                  </a:lnTo>
                  <a:lnTo>
                    <a:pt x="6701366" y="9144000"/>
                  </a:lnTo>
                  <a:close/>
                </a:path>
                <a:path w="6701790" h="14097000">
                  <a:moveTo>
                    <a:pt x="6701366" y="9525000"/>
                  </a:moveTo>
                  <a:lnTo>
                    <a:pt x="6075385" y="9779000"/>
                  </a:lnTo>
                  <a:lnTo>
                    <a:pt x="6073239" y="9779000"/>
                  </a:lnTo>
                  <a:lnTo>
                    <a:pt x="5233892" y="11557000"/>
                  </a:lnTo>
                  <a:lnTo>
                    <a:pt x="3557074" y="12319000"/>
                  </a:lnTo>
                  <a:lnTo>
                    <a:pt x="3554708" y="12319000"/>
                  </a:lnTo>
                  <a:lnTo>
                    <a:pt x="2715121" y="13970000"/>
                  </a:lnTo>
                  <a:lnTo>
                    <a:pt x="2427423" y="14097000"/>
                  </a:lnTo>
                  <a:lnTo>
                    <a:pt x="2461129" y="14097000"/>
                  </a:lnTo>
                  <a:lnTo>
                    <a:pt x="2724136" y="13970000"/>
                  </a:lnTo>
                  <a:lnTo>
                    <a:pt x="2726513" y="13970000"/>
                  </a:lnTo>
                  <a:lnTo>
                    <a:pt x="3565629" y="12319000"/>
                  </a:lnTo>
                  <a:lnTo>
                    <a:pt x="5242678" y="11557000"/>
                  </a:lnTo>
                  <a:lnTo>
                    <a:pt x="5244803" y="11557000"/>
                  </a:lnTo>
                  <a:lnTo>
                    <a:pt x="6084401" y="9779000"/>
                  </a:lnTo>
                  <a:lnTo>
                    <a:pt x="6701366" y="9525000"/>
                  </a:lnTo>
                  <a:close/>
                </a:path>
                <a:path w="6701790" h="14097000">
                  <a:moveTo>
                    <a:pt x="6701366" y="9779000"/>
                  </a:moveTo>
                  <a:lnTo>
                    <a:pt x="6284269" y="10033000"/>
                  </a:lnTo>
                  <a:lnTo>
                    <a:pt x="6282133" y="10033000"/>
                  </a:lnTo>
                  <a:lnTo>
                    <a:pt x="5442546" y="11684000"/>
                  </a:lnTo>
                  <a:lnTo>
                    <a:pt x="3765497" y="12573000"/>
                  </a:lnTo>
                  <a:lnTo>
                    <a:pt x="3763121" y="12573000"/>
                  </a:lnTo>
                  <a:lnTo>
                    <a:pt x="2956046" y="14097000"/>
                  </a:lnTo>
                  <a:lnTo>
                    <a:pt x="2973145" y="14097000"/>
                  </a:lnTo>
                  <a:lnTo>
                    <a:pt x="3774042" y="12573000"/>
                  </a:lnTo>
                  <a:lnTo>
                    <a:pt x="5451080" y="11684000"/>
                  </a:lnTo>
                  <a:lnTo>
                    <a:pt x="5453226" y="11684000"/>
                  </a:lnTo>
                  <a:lnTo>
                    <a:pt x="6292813" y="10033000"/>
                  </a:lnTo>
                  <a:lnTo>
                    <a:pt x="6701366" y="9779000"/>
                  </a:lnTo>
                  <a:close/>
                </a:path>
                <a:path w="6701790" h="14097000">
                  <a:moveTo>
                    <a:pt x="6701366" y="10160000"/>
                  </a:moveTo>
                  <a:lnTo>
                    <a:pt x="6495299" y="10287000"/>
                  </a:lnTo>
                  <a:lnTo>
                    <a:pt x="6492922" y="10287000"/>
                  </a:lnTo>
                  <a:lnTo>
                    <a:pt x="5653325" y="11938000"/>
                  </a:lnTo>
                  <a:lnTo>
                    <a:pt x="3975805" y="12700000"/>
                  </a:lnTo>
                  <a:lnTo>
                    <a:pt x="3973669" y="12700000"/>
                  </a:lnTo>
                  <a:lnTo>
                    <a:pt x="3271994" y="14097000"/>
                  </a:lnTo>
                  <a:lnTo>
                    <a:pt x="3288852" y="14097000"/>
                  </a:lnTo>
                  <a:lnTo>
                    <a:pt x="3984821" y="12827000"/>
                  </a:lnTo>
                  <a:lnTo>
                    <a:pt x="5661869" y="11938000"/>
                  </a:lnTo>
                  <a:lnTo>
                    <a:pt x="5664016" y="11938000"/>
                  </a:lnTo>
                  <a:lnTo>
                    <a:pt x="6503833" y="10287000"/>
                  </a:lnTo>
                  <a:lnTo>
                    <a:pt x="6701366" y="10160000"/>
                  </a:lnTo>
                  <a:close/>
                </a:path>
                <a:path w="6701790" h="14097000">
                  <a:moveTo>
                    <a:pt x="6701366" y="10414000"/>
                  </a:moveTo>
                  <a:lnTo>
                    <a:pt x="5863632" y="12065000"/>
                  </a:lnTo>
                  <a:lnTo>
                    <a:pt x="4186364" y="12954000"/>
                  </a:lnTo>
                  <a:lnTo>
                    <a:pt x="4183987" y="12954000"/>
                  </a:lnTo>
                  <a:lnTo>
                    <a:pt x="3587220" y="14097000"/>
                  </a:lnTo>
                  <a:lnTo>
                    <a:pt x="3604319" y="14097000"/>
                  </a:lnTo>
                  <a:lnTo>
                    <a:pt x="4195380" y="12954000"/>
                  </a:lnTo>
                  <a:lnTo>
                    <a:pt x="5872187" y="12192000"/>
                  </a:lnTo>
                  <a:lnTo>
                    <a:pt x="5874564" y="12192000"/>
                  </a:lnTo>
                  <a:lnTo>
                    <a:pt x="6701366" y="10541000"/>
                  </a:lnTo>
                  <a:lnTo>
                    <a:pt x="6701366" y="10414000"/>
                  </a:lnTo>
                  <a:close/>
                </a:path>
                <a:path w="6701790" h="14097000">
                  <a:moveTo>
                    <a:pt x="6701366" y="11049000"/>
                  </a:moveTo>
                  <a:lnTo>
                    <a:pt x="6073239" y="12319000"/>
                  </a:lnTo>
                  <a:lnTo>
                    <a:pt x="4393824" y="13208000"/>
                  </a:lnTo>
                  <a:lnTo>
                    <a:pt x="3902226" y="14097000"/>
                  </a:lnTo>
                  <a:lnTo>
                    <a:pt x="3919074" y="14097000"/>
                  </a:lnTo>
                  <a:lnTo>
                    <a:pt x="4405216" y="13208000"/>
                  </a:lnTo>
                  <a:lnTo>
                    <a:pt x="6082265" y="12319000"/>
                  </a:lnTo>
                  <a:lnTo>
                    <a:pt x="6084401" y="12319000"/>
                  </a:lnTo>
                  <a:lnTo>
                    <a:pt x="6701366" y="11176000"/>
                  </a:lnTo>
                  <a:lnTo>
                    <a:pt x="6701366" y="11049000"/>
                  </a:lnTo>
                  <a:close/>
                </a:path>
                <a:path w="6701790" h="14097000">
                  <a:moveTo>
                    <a:pt x="6701366" y="11684000"/>
                  </a:moveTo>
                  <a:lnTo>
                    <a:pt x="6283086" y="12573000"/>
                  </a:lnTo>
                  <a:lnTo>
                    <a:pt x="4606027" y="13335000"/>
                  </a:lnTo>
                  <a:lnTo>
                    <a:pt x="4603901" y="13335000"/>
                  </a:lnTo>
                  <a:lnTo>
                    <a:pt x="4216981" y="14097000"/>
                  </a:lnTo>
                  <a:lnTo>
                    <a:pt x="4234070" y="14097000"/>
                  </a:lnTo>
                  <a:lnTo>
                    <a:pt x="4615053" y="13335000"/>
                  </a:lnTo>
                  <a:lnTo>
                    <a:pt x="6292101" y="12573000"/>
                  </a:lnTo>
                  <a:lnTo>
                    <a:pt x="6294237" y="12573000"/>
                  </a:lnTo>
                  <a:lnTo>
                    <a:pt x="6701366" y="11684000"/>
                  </a:lnTo>
                  <a:close/>
                </a:path>
                <a:path w="6701790" h="14097000">
                  <a:moveTo>
                    <a:pt x="6701366" y="12319000"/>
                  </a:moveTo>
                  <a:lnTo>
                    <a:pt x="6491969" y="12700000"/>
                  </a:lnTo>
                  <a:lnTo>
                    <a:pt x="4814921" y="13589000"/>
                  </a:lnTo>
                  <a:lnTo>
                    <a:pt x="4812785" y="13589000"/>
                  </a:lnTo>
                  <a:lnTo>
                    <a:pt x="4531024" y="14097000"/>
                  </a:lnTo>
                  <a:lnTo>
                    <a:pt x="4547882" y="14097000"/>
                  </a:lnTo>
                  <a:lnTo>
                    <a:pt x="4825130" y="13589000"/>
                  </a:lnTo>
                  <a:lnTo>
                    <a:pt x="6501938" y="12827000"/>
                  </a:lnTo>
                  <a:lnTo>
                    <a:pt x="6504315" y="12827000"/>
                  </a:lnTo>
                  <a:lnTo>
                    <a:pt x="6701366" y="12319000"/>
                  </a:lnTo>
                  <a:close/>
                </a:path>
                <a:path w="6701790" h="14097000">
                  <a:moveTo>
                    <a:pt x="6701366" y="12954000"/>
                  </a:moveTo>
                  <a:lnTo>
                    <a:pt x="5025951" y="13843000"/>
                  </a:lnTo>
                  <a:lnTo>
                    <a:pt x="5023574" y="13843000"/>
                  </a:lnTo>
                  <a:lnTo>
                    <a:pt x="4846732" y="14097000"/>
                  </a:lnTo>
                  <a:lnTo>
                    <a:pt x="4863579" y="14097000"/>
                  </a:lnTo>
                  <a:lnTo>
                    <a:pt x="5034967" y="13843000"/>
                  </a:lnTo>
                  <a:lnTo>
                    <a:pt x="6701366" y="12954000"/>
                  </a:lnTo>
                  <a:close/>
                </a:path>
                <a:path w="6701790" h="14097000">
                  <a:moveTo>
                    <a:pt x="6701366" y="13335000"/>
                  </a:moveTo>
                  <a:lnTo>
                    <a:pt x="5235788" y="13970000"/>
                  </a:lnTo>
                  <a:lnTo>
                    <a:pt x="5233411" y="13970000"/>
                  </a:lnTo>
                  <a:lnTo>
                    <a:pt x="5162209" y="14097000"/>
                  </a:lnTo>
                  <a:lnTo>
                    <a:pt x="5179287" y="14097000"/>
                  </a:lnTo>
                  <a:lnTo>
                    <a:pt x="5245526" y="13970000"/>
                  </a:lnTo>
                  <a:lnTo>
                    <a:pt x="6701366" y="13335000"/>
                  </a:lnTo>
                  <a:close/>
                </a:path>
                <a:path w="6701790" h="14097000">
                  <a:moveTo>
                    <a:pt x="6701366" y="13589000"/>
                  </a:moveTo>
                  <a:lnTo>
                    <a:pt x="5574521" y="14097000"/>
                  </a:lnTo>
                  <a:lnTo>
                    <a:pt x="5608227" y="14097000"/>
                  </a:lnTo>
                  <a:lnTo>
                    <a:pt x="6701366" y="13589000"/>
                  </a:lnTo>
                  <a:close/>
                </a:path>
                <a:path w="6701790" h="14097000">
                  <a:moveTo>
                    <a:pt x="6701366" y="13970000"/>
                  </a:moveTo>
                  <a:lnTo>
                    <a:pt x="6204271" y="14097000"/>
                  </a:lnTo>
                  <a:lnTo>
                    <a:pt x="6237977" y="14097000"/>
                  </a:lnTo>
                  <a:lnTo>
                    <a:pt x="6701366" y="13970000"/>
                  </a:lnTo>
                  <a:close/>
                </a:path>
                <a:path w="6701790" h="14097000">
                  <a:moveTo>
                    <a:pt x="6701366" y="7874000"/>
                  </a:moveTo>
                  <a:lnTo>
                    <a:pt x="5025951" y="8763000"/>
                  </a:lnTo>
                  <a:lnTo>
                    <a:pt x="5023574" y="8763000"/>
                  </a:lnTo>
                  <a:lnTo>
                    <a:pt x="4183987" y="10414000"/>
                  </a:lnTo>
                  <a:lnTo>
                    <a:pt x="2506939" y="11303000"/>
                  </a:lnTo>
                  <a:lnTo>
                    <a:pt x="2504803" y="11303000"/>
                  </a:lnTo>
                  <a:lnTo>
                    <a:pt x="1665216" y="12954000"/>
                  </a:lnTo>
                  <a:lnTo>
                    <a:pt x="0" y="13843000"/>
                  </a:lnTo>
                  <a:lnTo>
                    <a:pt x="1673278" y="12954000"/>
                  </a:lnTo>
                  <a:lnTo>
                    <a:pt x="1675414" y="12954000"/>
                  </a:lnTo>
                  <a:lnTo>
                    <a:pt x="2515001" y="11303000"/>
                  </a:lnTo>
                  <a:lnTo>
                    <a:pt x="4194427" y="10414000"/>
                  </a:lnTo>
                  <a:lnTo>
                    <a:pt x="5034024" y="8763000"/>
                  </a:lnTo>
                  <a:lnTo>
                    <a:pt x="6701366" y="8001000"/>
                  </a:lnTo>
                  <a:lnTo>
                    <a:pt x="6701366" y="7874000"/>
                  </a:lnTo>
                  <a:close/>
                </a:path>
                <a:path w="6701790" h="14097000">
                  <a:moveTo>
                    <a:pt x="6701366" y="7239000"/>
                  </a:moveTo>
                  <a:lnTo>
                    <a:pt x="6491969" y="7747000"/>
                  </a:lnTo>
                  <a:lnTo>
                    <a:pt x="4814921" y="8509000"/>
                  </a:lnTo>
                  <a:lnTo>
                    <a:pt x="4812785" y="8509000"/>
                  </a:lnTo>
                  <a:lnTo>
                    <a:pt x="3974151" y="10287000"/>
                  </a:lnTo>
                  <a:lnTo>
                    <a:pt x="2297102" y="11049000"/>
                  </a:lnTo>
                  <a:lnTo>
                    <a:pt x="2294956" y="11049000"/>
                  </a:lnTo>
                  <a:lnTo>
                    <a:pt x="1455138" y="12700000"/>
                  </a:lnTo>
                  <a:lnTo>
                    <a:pt x="0" y="13462000"/>
                  </a:lnTo>
                  <a:lnTo>
                    <a:pt x="1464395" y="12827000"/>
                  </a:lnTo>
                  <a:lnTo>
                    <a:pt x="1466531" y="12827000"/>
                  </a:lnTo>
                  <a:lnTo>
                    <a:pt x="2306118" y="11049000"/>
                  </a:lnTo>
                  <a:lnTo>
                    <a:pt x="3983166" y="10287000"/>
                  </a:lnTo>
                  <a:lnTo>
                    <a:pt x="3985302" y="10287000"/>
                  </a:lnTo>
                  <a:lnTo>
                    <a:pt x="4825130" y="8509000"/>
                  </a:lnTo>
                  <a:lnTo>
                    <a:pt x="6504315" y="7747000"/>
                  </a:lnTo>
                  <a:lnTo>
                    <a:pt x="6701366" y="7366000"/>
                  </a:lnTo>
                  <a:lnTo>
                    <a:pt x="6701366" y="7239000"/>
                  </a:lnTo>
                  <a:close/>
                </a:path>
                <a:path w="6701790" h="14097000">
                  <a:moveTo>
                    <a:pt x="6701366" y="6731000"/>
                  </a:moveTo>
                  <a:lnTo>
                    <a:pt x="6283086" y="7493000"/>
                  </a:lnTo>
                  <a:lnTo>
                    <a:pt x="4606027" y="8382000"/>
                  </a:lnTo>
                  <a:lnTo>
                    <a:pt x="4603901" y="8382000"/>
                  </a:lnTo>
                  <a:lnTo>
                    <a:pt x="3764073" y="10033000"/>
                  </a:lnTo>
                  <a:lnTo>
                    <a:pt x="2084878" y="10922000"/>
                  </a:lnTo>
                  <a:lnTo>
                    <a:pt x="1246003" y="12573000"/>
                  </a:lnTo>
                  <a:lnTo>
                    <a:pt x="0" y="13208000"/>
                  </a:lnTo>
                  <a:lnTo>
                    <a:pt x="1257396" y="12573000"/>
                  </a:lnTo>
                  <a:lnTo>
                    <a:pt x="2096993" y="10922000"/>
                  </a:lnTo>
                  <a:lnTo>
                    <a:pt x="3776167" y="10033000"/>
                  </a:lnTo>
                  <a:lnTo>
                    <a:pt x="4615765" y="8382000"/>
                  </a:lnTo>
                  <a:lnTo>
                    <a:pt x="6292813" y="7493000"/>
                  </a:lnTo>
                  <a:lnTo>
                    <a:pt x="6294949" y="7493000"/>
                  </a:lnTo>
                  <a:lnTo>
                    <a:pt x="6701366" y="6731000"/>
                  </a:lnTo>
                  <a:close/>
                </a:path>
                <a:path w="6701790" h="14097000">
                  <a:moveTo>
                    <a:pt x="6701366" y="6096000"/>
                  </a:moveTo>
                  <a:lnTo>
                    <a:pt x="6073239" y="7239000"/>
                  </a:lnTo>
                  <a:lnTo>
                    <a:pt x="4396201" y="8128000"/>
                  </a:lnTo>
                  <a:lnTo>
                    <a:pt x="4393824" y="8128000"/>
                  </a:lnTo>
                  <a:lnTo>
                    <a:pt x="3554237" y="9779000"/>
                  </a:lnTo>
                  <a:lnTo>
                    <a:pt x="1875052" y="10668000"/>
                  </a:lnTo>
                  <a:lnTo>
                    <a:pt x="1035455" y="12319000"/>
                  </a:lnTo>
                  <a:lnTo>
                    <a:pt x="0" y="12827000"/>
                  </a:lnTo>
                  <a:lnTo>
                    <a:pt x="1044481" y="12319000"/>
                  </a:lnTo>
                  <a:lnTo>
                    <a:pt x="1046617" y="12319000"/>
                  </a:lnTo>
                  <a:lnTo>
                    <a:pt x="1886916" y="10668000"/>
                  </a:lnTo>
                  <a:lnTo>
                    <a:pt x="3566331" y="9779000"/>
                  </a:lnTo>
                  <a:lnTo>
                    <a:pt x="4405928" y="8128000"/>
                  </a:lnTo>
                  <a:lnTo>
                    <a:pt x="6082977" y="7366000"/>
                  </a:lnTo>
                  <a:lnTo>
                    <a:pt x="6085102" y="7366000"/>
                  </a:lnTo>
                  <a:lnTo>
                    <a:pt x="6701366" y="6096000"/>
                  </a:lnTo>
                  <a:close/>
                </a:path>
                <a:path w="6701790" h="14097000">
                  <a:moveTo>
                    <a:pt x="6701366" y="5461000"/>
                  </a:moveTo>
                  <a:lnTo>
                    <a:pt x="5863161" y="7112000"/>
                  </a:lnTo>
                  <a:lnTo>
                    <a:pt x="4186364" y="7874000"/>
                  </a:lnTo>
                  <a:lnTo>
                    <a:pt x="4183987" y="7874000"/>
                  </a:lnTo>
                  <a:lnTo>
                    <a:pt x="3344390" y="9652000"/>
                  </a:lnTo>
                  <a:lnTo>
                    <a:pt x="1667341" y="10414000"/>
                  </a:lnTo>
                  <a:lnTo>
                    <a:pt x="1665216" y="10414000"/>
                  </a:lnTo>
                  <a:lnTo>
                    <a:pt x="825618" y="12065000"/>
                  </a:lnTo>
                  <a:lnTo>
                    <a:pt x="0" y="12573000"/>
                  </a:lnTo>
                  <a:lnTo>
                    <a:pt x="834163" y="12192000"/>
                  </a:lnTo>
                  <a:lnTo>
                    <a:pt x="836299" y="12192000"/>
                  </a:lnTo>
                  <a:lnTo>
                    <a:pt x="1675886" y="10414000"/>
                  </a:lnTo>
                  <a:lnTo>
                    <a:pt x="3355782" y="9652000"/>
                  </a:lnTo>
                  <a:lnTo>
                    <a:pt x="4195380" y="8001000"/>
                  </a:lnTo>
                  <a:lnTo>
                    <a:pt x="5872187" y="7112000"/>
                  </a:lnTo>
                  <a:lnTo>
                    <a:pt x="5874564" y="7112000"/>
                  </a:lnTo>
                  <a:lnTo>
                    <a:pt x="6701366" y="5461000"/>
                  </a:lnTo>
                  <a:close/>
                </a:path>
                <a:path w="6701790" h="14097000">
                  <a:moveTo>
                    <a:pt x="6701366" y="5080000"/>
                  </a:moveTo>
                  <a:lnTo>
                    <a:pt x="6495299" y="5207000"/>
                  </a:lnTo>
                  <a:lnTo>
                    <a:pt x="6492922" y="5207000"/>
                  </a:lnTo>
                  <a:lnTo>
                    <a:pt x="5653325" y="6858000"/>
                  </a:lnTo>
                  <a:lnTo>
                    <a:pt x="3975805" y="7747000"/>
                  </a:lnTo>
                  <a:lnTo>
                    <a:pt x="3973669" y="7747000"/>
                  </a:lnTo>
                  <a:lnTo>
                    <a:pt x="3134082" y="9398000"/>
                  </a:lnTo>
                  <a:lnTo>
                    <a:pt x="1457505" y="10287000"/>
                  </a:lnTo>
                  <a:lnTo>
                    <a:pt x="1455138" y="10287000"/>
                  </a:lnTo>
                  <a:lnTo>
                    <a:pt x="615782" y="11938000"/>
                  </a:lnTo>
                  <a:lnTo>
                    <a:pt x="0" y="12192000"/>
                  </a:lnTo>
                  <a:lnTo>
                    <a:pt x="624797" y="11938000"/>
                  </a:lnTo>
                  <a:lnTo>
                    <a:pt x="626933" y="11938000"/>
                  </a:lnTo>
                  <a:lnTo>
                    <a:pt x="1466531" y="10287000"/>
                  </a:lnTo>
                  <a:lnTo>
                    <a:pt x="3143569" y="9398000"/>
                  </a:lnTo>
                  <a:lnTo>
                    <a:pt x="3145715" y="9398000"/>
                  </a:lnTo>
                  <a:lnTo>
                    <a:pt x="3985302" y="7747000"/>
                  </a:lnTo>
                  <a:lnTo>
                    <a:pt x="5662340" y="6858000"/>
                  </a:lnTo>
                  <a:lnTo>
                    <a:pt x="5664487" y="6858000"/>
                  </a:lnTo>
                  <a:lnTo>
                    <a:pt x="6504315" y="5207000"/>
                  </a:lnTo>
                  <a:lnTo>
                    <a:pt x="6701366" y="5080000"/>
                  </a:lnTo>
                  <a:close/>
                </a:path>
                <a:path w="6701790" h="14097000">
                  <a:moveTo>
                    <a:pt x="6701366" y="4826000"/>
                  </a:moveTo>
                  <a:lnTo>
                    <a:pt x="6285222" y="4953000"/>
                  </a:lnTo>
                  <a:lnTo>
                    <a:pt x="6283086" y="4953000"/>
                  </a:lnTo>
                  <a:lnTo>
                    <a:pt x="5443488" y="6731000"/>
                  </a:lnTo>
                  <a:lnTo>
                    <a:pt x="3766450" y="7493000"/>
                  </a:lnTo>
                  <a:lnTo>
                    <a:pt x="3764073" y="7493000"/>
                  </a:lnTo>
                  <a:lnTo>
                    <a:pt x="2924717" y="9144000"/>
                  </a:lnTo>
                  <a:lnTo>
                    <a:pt x="1245302" y="10033000"/>
                  </a:lnTo>
                  <a:lnTo>
                    <a:pt x="405704" y="11684000"/>
                  </a:lnTo>
                  <a:lnTo>
                    <a:pt x="0" y="11938000"/>
                  </a:lnTo>
                  <a:lnTo>
                    <a:pt x="417568" y="11684000"/>
                  </a:lnTo>
                  <a:lnTo>
                    <a:pt x="1257165" y="10033000"/>
                  </a:lnTo>
                  <a:lnTo>
                    <a:pt x="2934214" y="9144000"/>
                  </a:lnTo>
                  <a:lnTo>
                    <a:pt x="2936339" y="9144000"/>
                  </a:lnTo>
                  <a:lnTo>
                    <a:pt x="3775937" y="7493000"/>
                  </a:lnTo>
                  <a:lnTo>
                    <a:pt x="5452985" y="6731000"/>
                  </a:lnTo>
                  <a:lnTo>
                    <a:pt x="5455111" y="6731000"/>
                  </a:lnTo>
                  <a:lnTo>
                    <a:pt x="6294708" y="4953000"/>
                  </a:lnTo>
                  <a:lnTo>
                    <a:pt x="6701366" y="4826000"/>
                  </a:lnTo>
                  <a:close/>
                </a:path>
                <a:path w="6701790" h="14097000">
                  <a:moveTo>
                    <a:pt x="6701366" y="4445000"/>
                  </a:moveTo>
                  <a:lnTo>
                    <a:pt x="6075385" y="4826000"/>
                  </a:lnTo>
                  <a:lnTo>
                    <a:pt x="6073239" y="4826000"/>
                  </a:lnTo>
                  <a:lnTo>
                    <a:pt x="5233892" y="6477000"/>
                  </a:lnTo>
                  <a:lnTo>
                    <a:pt x="3556603" y="7239000"/>
                  </a:lnTo>
                  <a:lnTo>
                    <a:pt x="3554237" y="7239000"/>
                  </a:lnTo>
                  <a:lnTo>
                    <a:pt x="2714639" y="9017000"/>
                  </a:lnTo>
                  <a:lnTo>
                    <a:pt x="1037601" y="9779000"/>
                  </a:lnTo>
                  <a:lnTo>
                    <a:pt x="1035455" y="9779000"/>
                  </a:lnTo>
                  <a:lnTo>
                    <a:pt x="195868" y="11557000"/>
                  </a:lnTo>
                  <a:lnTo>
                    <a:pt x="207019" y="11557000"/>
                  </a:lnTo>
                  <a:lnTo>
                    <a:pt x="1046617" y="9779000"/>
                  </a:lnTo>
                  <a:lnTo>
                    <a:pt x="2726032" y="9017000"/>
                  </a:lnTo>
                  <a:lnTo>
                    <a:pt x="3565629" y="7366000"/>
                  </a:lnTo>
                  <a:lnTo>
                    <a:pt x="5242678" y="6477000"/>
                  </a:lnTo>
                  <a:lnTo>
                    <a:pt x="5244803" y="6477000"/>
                  </a:lnTo>
                  <a:lnTo>
                    <a:pt x="6084401" y="4826000"/>
                  </a:lnTo>
                  <a:lnTo>
                    <a:pt x="6701366" y="4445000"/>
                  </a:lnTo>
                  <a:close/>
                </a:path>
                <a:path w="6701790" h="14097000">
                  <a:moveTo>
                    <a:pt x="6701366" y="4191000"/>
                  </a:moveTo>
                  <a:lnTo>
                    <a:pt x="5865538" y="4572000"/>
                  </a:lnTo>
                  <a:lnTo>
                    <a:pt x="5863161" y="4572000"/>
                  </a:lnTo>
                  <a:lnTo>
                    <a:pt x="5023574" y="6223000"/>
                  </a:lnTo>
                  <a:lnTo>
                    <a:pt x="3346767" y="7112000"/>
                  </a:lnTo>
                  <a:lnTo>
                    <a:pt x="3344390" y="7112000"/>
                  </a:lnTo>
                  <a:lnTo>
                    <a:pt x="2504091" y="8763000"/>
                  </a:lnTo>
                  <a:lnTo>
                    <a:pt x="827042" y="9652000"/>
                  </a:lnTo>
                  <a:lnTo>
                    <a:pt x="824906" y="9652000"/>
                  </a:lnTo>
                  <a:lnTo>
                    <a:pt x="0" y="11303000"/>
                  </a:lnTo>
                  <a:lnTo>
                    <a:pt x="836780" y="9652000"/>
                  </a:lnTo>
                  <a:lnTo>
                    <a:pt x="2513829" y="8763000"/>
                  </a:lnTo>
                  <a:lnTo>
                    <a:pt x="2515954" y="8763000"/>
                  </a:lnTo>
                  <a:lnTo>
                    <a:pt x="3355782" y="7112000"/>
                  </a:lnTo>
                  <a:lnTo>
                    <a:pt x="5032600" y="6223000"/>
                  </a:lnTo>
                  <a:lnTo>
                    <a:pt x="5034967" y="6223000"/>
                  </a:lnTo>
                  <a:lnTo>
                    <a:pt x="5874794" y="4572000"/>
                  </a:lnTo>
                  <a:lnTo>
                    <a:pt x="6701366" y="4191000"/>
                  </a:lnTo>
                  <a:close/>
                </a:path>
                <a:path w="6701790" h="14097000">
                  <a:moveTo>
                    <a:pt x="6701366" y="3810000"/>
                  </a:moveTo>
                  <a:lnTo>
                    <a:pt x="5655702" y="4318000"/>
                  </a:lnTo>
                  <a:lnTo>
                    <a:pt x="5653325" y="4318000"/>
                  </a:lnTo>
                  <a:lnTo>
                    <a:pt x="4813727" y="6096000"/>
                  </a:lnTo>
                  <a:lnTo>
                    <a:pt x="3136689" y="6858000"/>
                  </a:lnTo>
                  <a:lnTo>
                    <a:pt x="3134553" y="6858000"/>
                  </a:lnTo>
                  <a:lnTo>
                    <a:pt x="2294956" y="8509000"/>
                  </a:lnTo>
                  <a:lnTo>
                    <a:pt x="617918" y="9398000"/>
                  </a:lnTo>
                  <a:lnTo>
                    <a:pt x="615782" y="9398000"/>
                  </a:lnTo>
                  <a:lnTo>
                    <a:pt x="0" y="10668000"/>
                  </a:lnTo>
                  <a:lnTo>
                    <a:pt x="626933" y="9398000"/>
                  </a:lnTo>
                  <a:lnTo>
                    <a:pt x="2303982" y="8509000"/>
                  </a:lnTo>
                  <a:lnTo>
                    <a:pt x="2306118" y="8509000"/>
                  </a:lnTo>
                  <a:lnTo>
                    <a:pt x="3144993" y="6858000"/>
                  </a:lnTo>
                  <a:lnTo>
                    <a:pt x="4824418" y="6096000"/>
                  </a:lnTo>
                  <a:lnTo>
                    <a:pt x="5663764" y="4318000"/>
                  </a:lnTo>
                  <a:lnTo>
                    <a:pt x="6701366" y="3810000"/>
                  </a:lnTo>
                  <a:close/>
                </a:path>
                <a:path w="6701790" h="14097000">
                  <a:moveTo>
                    <a:pt x="6701366" y="3556000"/>
                  </a:moveTo>
                  <a:lnTo>
                    <a:pt x="5444671" y="4191000"/>
                  </a:lnTo>
                  <a:lnTo>
                    <a:pt x="5442546" y="4191000"/>
                  </a:lnTo>
                  <a:lnTo>
                    <a:pt x="4602948" y="5842000"/>
                  </a:lnTo>
                  <a:lnTo>
                    <a:pt x="2925900" y="6604000"/>
                  </a:lnTo>
                  <a:lnTo>
                    <a:pt x="2923774" y="6731000"/>
                  </a:lnTo>
                  <a:lnTo>
                    <a:pt x="2083936" y="8382000"/>
                  </a:lnTo>
                  <a:lnTo>
                    <a:pt x="405704" y="9144000"/>
                  </a:lnTo>
                  <a:lnTo>
                    <a:pt x="0" y="10033000"/>
                  </a:lnTo>
                  <a:lnTo>
                    <a:pt x="418050" y="9144000"/>
                  </a:lnTo>
                  <a:lnTo>
                    <a:pt x="2096281" y="8382000"/>
                  </a:lnTo>
                  <a:lnTo>
                    <a:pt x="2935868" y="6731000"/>
                  </a:lnTo>
                  <a:lnTo>
                    <a:pt x="4612917" y="5842000"/>
                  </a:lnTo>
                  <a:lnTo>
                    <a:pt x="4615053" y="5842000"/>
                  </a:lnTo>
                  <a:lnTo>
                    <a:pt x="5454640" y="4191000"/>
                  </a:lnTo>
                  <a:lnTo>
                    <a:pt x="6701366" y="3556000"/>
                  </a:lnTo>
                  <a:close/>
                </a:path>
                <a:path w="6701790" h="14097000">
                  <a:moveTo>
                    <a:pt x="6701366" y="3175000"/>
                  </a:moveTo>
                  <a:lnTo>
                    <a:pt x="5235788" y="3937000"/>
                  </a:lnTo>
                  <a:lnTo>
                    <a:pt x="5233411" y="3937000"/>
                  </a:lnTo>
                  <a:lnTo>
                    <a:pt x="4393813" y="5588000"/>
                  </a:lnTo>
                  <a:lnTo>
                    <a:pt x="2715351" y="6477000"/>
                  </a:lnTo>
                  <a:lnTo>
                    <a:pt x="1875052" y="8128000"/>
                  </a:lnTo>
                  <a:lnTo>
                    <a:pt x="198004" y="9017000"/>
                  </a:lnTo>
                  <a:lnTo>
                    <a:pt x="195868" y="9017000"/>
                  </a:lnTo>
                  <a:lnTo>
                    <a:pt x="0" y="9398000"/>
                  </a:lnTo>
                  <a:lnTo>
                    <a:pt x="207019" y="9017000"/>
                  </a:lnTo>
                  <a:lnTo>
                    <a:pt x="1884068" y="8128000"/>
                  </a:lnTo>
                  <a:lnTo>
                    <a:pt x="1886204" y="8128000"/>
                  </a:lnTo>
                  <a:lnTo>
                    <a:pt x="2726032" y="6477000"/>
                  </a:lnTo>
                  <a:lnTo>
                    <a:pt x="4403080" y="5588000"/>
                  </a:lnTo>
                  <a:lnTo>
                    <a:pt x="4405457" y="5588000"/>
                  </a:lnTo>
                  <a:lnTo>
                    <a:pt x="5245044" y="3937000"/>
                  </a:lnTo>
                  <a:lnTo>
                    <a:pt x="6701366" y="3175000"/>
                  </a:lnTo>
                  <a:close/>
                </a:path>
                <a:path w="6701790" h="14097000">
                  <a:moveTo>
                    <a:pt x="6701366" y="2921000"/>
                  </a:moveTo>
                  <a:lnTo>
                    <a:pt x="5025951" y="3683000"/>
                  </a:lnTo>
                  <a:lnTo>
                    <a:pt x="5023574" y="3683000"/>
                  </a:lnTo>
                  <a:lnTo>
                    <a:pt x="4183987" y="5461000"/>
                  </a:lnTo>
                  <a:lnTo>
                    <a:pt x="2506939" y="6223000"/>
                  </a:lnTo>
                  <a:lnTo>
                    <a:pt x="2504803" y="6223000"/>
                  </a:lnTo>
                  <a:lnTo>
                    <a:pt x="1665216" y="7874000"/>
                  </a:lnTo>
                  <a:lnTo>
                    <a:pt x="0" y="8763000"/>
                  </a:lnTo>
                  <a:lnTo>
                    <a:pt x="1673278" y="8001000"/>
                  </a:lnTo>
                  <a:lnTo>
                    <a:pt x="1675414" y="8001000"/>
                  </a:lnTo>
                  <a:lnTo>
                    <a:pt x="2515001" y="6223000"/>
                  </a:lnTo>
                  <a:lnTo>
                    <a:pt x="4192050" y="5461000"/>
                  </a:lnTo>
                  <a:lnTo>
                    <a:pt x="4194427" y="5461000"/>
                  </a:lnTo>
                  <a:lnTo>
                    <a:pt x="5034024" y="3683000"/>
                  </a:lnTo>
                  <a:lnTo>
                    <a:pt x="6701366" y="2921000"/>
                  </a:lnTo>
                  <a:close/>
                </a:path>
                <a:path w="6701790" h="14097000">
                  <a:moveTo>
                    <a:pt x="6701366" y="2286000"/>
                  </a:moveTo>
                  <a:lnTo>
                    <a:pt x="6491969" y="2667000"/>
                  </a:lnTo>
                  <a:lnTo>
                    <a:pt x="4815874" y="3556000"/>
                  </a:lnTo>
                  <a:lnTo>
                    <a:pt x="4813738" y="3556000"/>
                  </a:lnTo>
                  <a:lnTo>
                    <a:pt x="3974151" y="5207000"/>
                  </a:lnTo>
                  <a:lnTo>
                    <a:pt x="2297102" y="6096000"/>
                  </a:lnTo>
                  <a:lnTo>
                    <a:pt x="2294966" y="6096000"/>
                  </a:lnTo>
                  <a:lnTo>
                    <a:pt x="1455138" y="7747000"/>
                  </a:lnTo>
                  <a:lnTo>
                    <a:pt x="0" y="8509000"/>
                  </a:lnTo>
                  <a:lnTo>
                    <a:pt x="1464395" y="7747000"/>
                  </a:lnTo>
                  <a:lnTo>
                    <a:pt x="1466531" y="7747000"/>
                  </a:lnTo>
                  <a:lnTo>
                    <a:pt x="2306118" y="6096000"/>
                  </a:lnTo>
                  <a:lnTo>
                    <a:pt x="3983166" y="5207000"/>
                  </a:lnTo>
                  <a:lnTo>
                    <a:pt x="3985302" y="5207000"/>
                  </a:lnTo>
                  <a:lnTo>
                    <a:pt x="4825130" y="3556000"/>
                  </a:lnTo>
                  <a:lnTo>
                    <a:pt x="6501938" y="2667000"/>
                  </a:lnTo>
                  <a:lnTo>
                    <a:pt x="6504315" y="2667000"/>
                  </a:lnTo>
                  <a:lnTo>
                    <a:pt x="6701366" y="2286000"/>
                  </a:lnTo>
                  <a:close/>
                </a:path>
                <a:path w="6701790" h="14097000">
                  <a:moveTo>
                    <a:pt x="6701366" y="1651000"/>
                  </a:moveTo>
                  <a:lnTo>
                    <a:pt x="6283086" y="2413000"/>
                  </a:lnTo>
                  <a:lnTo>
                    <a:pt x="4606027" y="3302000"/>
                  </a:lnTo>
                  <a:lnTo>
                    <a:pt x="4603901" y="3302000"/>
                  </a:lnTo>
                  <a:lnTo>
                    <a:pt x="3764073" y="4953000"/>
                  </a:lnTo>
                  <a:lnTo>
                    <a:pt x="2087255" y="5842000"/>
                  </a:lnTo>
                  <a:lnTo>
                    <a:pt x="2084878" y="5842000"/>
                  </a:lnTo>
                  <a:lnTo>
                    <a:pt x="1246003" y="7493000"/>
                  </a:lnTo>
                  <a:lnTo>
                    <a:pt x="0" y="8128000"/>
                  </a:lnTo>
                  <a:lnTo>
                    <a:pt x="1256694" y="7493000"/>
                  </a:lnTo>
                  <a:lnTo>
                    <a:pt x="2096281" y="5842000"/>
                  </a:lnTo>
                  <a:lnTo>
                    <a:pt x="3775466" y="4953000"/>
                  </a:lnTo>
                  <a:lnTo>
                    <a:pt x="4615053" y="3302000"/>
                  </a:lnTo>
                  <a:lnTo>
                    <a:pt x="6292101" y="2540000"/>
                  </a:lnTo>
                  <a:lnTo>
                    <a:pt x="6294237" y="2540000"/>
                  </a:lnTo>
                  <a:lnTo>
                    <a:pt x="6701366" y="1651000"/>
                  </a:lnTo>
                  <a:close/>
                </a:path>
                <a:path w="6701790" h="14097000">
                  <a:moveTo>
                    <a:pt x="6701366" y="1016000"/>
                  </a:moveTo>
                  <a:lnTo>
                    <a:pt x="6073239" y="2286000"/>
                  </a:lnTo>
                  <a:lnTo>
                    <a:pt x="4396190" y="3048000"/>
                  </a:lnTo>
                  <a:lnTo>
                    <a:pt x="4393813" y="3048000"/>
                  </a:lnTo>
                  <a:lnTo>
                    <a:pt x="3554237" y="4826000"/>
                  </a:lnTo>
                  <a:lnTo>
                    <a:pt x="1877419" y="5588000"/>
                  </a:lnTo>
                  <a:lnTo>
                    <a:pt x="1875052" y="5588000"/>
                  </a:lnTo>
                  <a:lnTo>
                    <a:pt x="1035455" y="7239000"/>
                  </a:lnTo>
                  <a:lnTo>
                    <a:pt x="0" y="7874000"/>
                  </a:lnTo>
                  <a:lnTo>
                    <a:pt x="1045434" y="7366000"/>
                  </a:lnTo>
                  <a:lnTo>
                    <a:pt x="1047559" y="7366000"/>
                  </a:lnTo>
                  <a:lnTo>
                    <a:pt x="1886916" y="5588000"/>
                  </a:lnTo>
                  <a:lnTo>
                    <a:pt x="3563964" y="4826000"/>
                  </a:lnTo>
                  <a:lnTo>
                    <a:pt x="3566331" y="4826000"/>
                  </a:lnTo>
                  <a:lnTo>
                    <a:pt x="4405928" y="3175000"/>
                  </a:lnTo>
                  <a:lnTo>
                    <a:pt x="6082977" y="2286000"/>
                  </a:lnTo>
                  <a:lnTo>
                    <a:pt x="6085102" y="2286000"/>
                  </a:lnTo>
                  <a:lnTo>
                    <a:pt x="6701366" y="1016000"/>
                  </a:lnTo>
                  <a:close/>
                </a:path>
                <a:path w="6701790" h="14097000">
                  <a:moveTo>
                    <a:pt x="6701366" y="381000"/>
                  </a:moveTo>
                  <a:lnTo>
                    <a:pt x="5863161" y="2032000"/>
                  </a:lnTo>
                  <a:lnTo>
                    <a:pt x="4186364" y="2921000"/>
                  </a:lnTo>
                  <a:lnTo>
                    <a:pt x="4183987" y="2921000"/>
                  </a:lnTo>
                  <a:lnTo>
                    <a:pt x="3344390" y="4572000"/>
                  </a:lnTo>
                  <a:lnTo>
                    <a:pt x="1667341" y="5461000"/>
                  </a:lnTo>
                  <a:lnTo>
                    <a:pt x="1665216" y="5461000"/>
                  </a:lnTo>
                  <a:lnTo>
                    <a:pt x="825618" y="7112000"/>
                  </a:lnTo>
                  <a:lnTo>
                    <a:pt x="0" y="7493000"/>
                  </a:lnTo>
                  <a:lnTo>
                    <a:pt x="834163" y="7112000"/>
                  </a:lnTo>
                  <a:lnTo>
                    <a:pt x="836299" y="7112000"/>
                  </a:lnTo>
                  <a:lnTo>
                    <a:pt x="1675886" y="5461000"/>
                  </a:lnTo>
                  <a:lnTo>
                    <a:pt x="3355311" y="4572000"/>
                  </a:lnTo>
                  <a:lnTo>
                    <a:pt x="4195380" y="2921000"/>
                  </a:lnTo>
                  <a:lnTo>
                    <a:pt x="5872187" y="2032000"/>
                  </a:lnTo>
                  <a:lnTo>
                    <a:pt x="5874564" y="2032000"/>
                  </a:lnTo>
                  <a:lnTo>
                    <a:pt x="6701366" y="381000"/>
                  </a:lnTo>
                  <a:close/>
                </a:path>
                <a:path w="6701790" h="14097000">
                  <a:moveTo>
                    <a:pt x="6504315" y="127000"/>
                  </a:moveTo>
                  <a:lnTo>
                    <a:pt x="6492922" y="127000"/>
                  </a:lnTo>
                  <a:lnTo>
                    <a:pt x="5653325" y="1905000"/>
                  </a:lnTo>
                  <a:lnTo>
                    <a:pt x="3975805" y="2667000"/>
                  </a:lnTo>
                  <a:lnTo>
                    <a:pt x="3973669" y="2667000"/>
                  </a:lnTo>
                  <a:lnTo>
                    <a:pt x="3134082" y="4318000"/>
                  </a:lnTo>
                  <a:lnTo>
                    <a:pt x="1457034" y="5207000"/>
                  </a:lnTo>
                  <a:lnTo>
                    <a:pt x="1454657" y="5207000"/>
                  </a:lnTo>
                  <a:lnTo>
                    <a:pt x="615311" y="6858000"/>
                  </a:lnTo>
                  <a:lnTo>
                    <a:pt x="0" y="7239000"/>
                  </a:lnTo>
                  <a:lnTo>
                    <a:pt x="624797" y="6858000"/>
                  </a:lnTo>
                  <a:lnTo>
                    <a:pt x="626933" y="6858000"/>
                  </a:lnTo>
                  <a:lnTo>
                    <a:pt x="1466531" y="5207000"/>
                  </a:lnTo>
                  <a:lnTo>
                    <a:pt x="3143569" y="4318000"/>
                  </a:lnTo>
                  <a:lnTo>
                    <a:pt x="3145715" y="4318000"/>
                  </a:lnTo>
                  <a:lnTo>
                    <a:pt x="3985302" y="2667000"/>
                  </a:lnTo>
                  <a:lnTo>
                    <a:pt x="5662340" y="1905000"/>
                  </a:lnTo>
                  <a:lnTo>
                    <a:pt x="5664487" y="1905000"/>
                  </a:lnTo>
                  <a:lnTo>
                    <a:pt x="6504315" y="127000"/>
                  </a:lnTo>
                  <a:close/>
                </a:path>
                <a:path w="6701790" h="14097000">
                  <a:moveTo>
                    <a:pt x="6261715" y="0"/>
                  </a:moveTo>
                  <a:lnTo>
                    <a:pt x="6244867" y="0"/>
                  </a:lnTo>
                  <a:lnTo>
                    <a:pt x="5443488" y="1651000"/>
                  </a:lnTo>
                  <a:lnTo>
                    <a:pt x="3766450" y="2413000"/>
                  </a:lnTo>
                  <a:lnTo>
                    <a:pt x="3764073" y="2413000"/>
                  </a:lnTo>
                  <a:lnTo>
                    <a:pt x="2924717" y="4191000"/>
                  </a:lnTo>
                  <a:lnTo>
                    <a:pt x="1247668" y="4953000"/>
                  </a:lnTo>
                  <a:lnTo>
                    <a:pt x="1245302" y="4953000"/>
                  </a:lnTo>
                  <a:lnTo>
                    <a:pt x="405704" y="6731000"/>
                  </a:lnTo>
                  <a:lnTo>
                    <a:pt x="0" y="6858000"/>
                  </a:lnTo>
                  <a:lnTo>
                    <a:pt x="417568" y="6731000"/>
                  </a:lnTo>
                  <a:lnTo>
                    <a:pt x="1257165" y="4953000"/>
                  </a:lnTo>
                  <a:lnTo>
                    <a:pt x="2934214" y="4191000"/>
                  </a:lnTo>
                  <a:lnTo>
                    <a:pt x="2936339" y="4191000"/>
                  </a:lnTo>
                  <a:lnTo>
                    <a:pt x="3775937" y="2540000"/>
                  </a:lnTo>
                  <a:lnTo>
                    <a:pt x="5452504" y="1651000"/>
                  </a:lnTo>
                  <a:lnTo>
                    <a:pt x="5454640" y="1651000"/>
                  </a:lnTo>
                  <a:lnTo>
                    <a:pt x="6261715" y="0"/>
                  </a:lnTo>
                  <a:close/>
                </a:path>
                <a:path w="6701790" h="14097000">
                  <a:moveTo>
                    <a:pt x="5946007" y="0"/>
                  </a:moveTo>
                  <a:lnTo>
                    <a:pt x="5929149" y="0"/>
                  </a:lnTo>
                  <a:lnTo>
                    <a:pt x="5233892" y="1397000"/>
                  </a:lnTo>
                  <a:lnTo>
                    <a:pt x="3556603" y="2286000"/>
                  </a:lnTo>
                  <a:lnTo>
                    <a:pt x="3554237" y="2286000"/>
                  </a:lnTo>
                  <a:lnTo>
                    <a:pt x="2714639" y="3937000"/>
                  </a:lnTo>
                  <a:lnTo>
                    <a:pt x="1037601" y="4826000"/>
                  </a:lnTo>
                  <a:lnTo>
                    <a:pt x="1035455" y="4826000"/>
                  </a:lnTo>
                  <a:lnTo>
                    <a:pt x="195868" y="6477000"/>
                  </a:lnTo>
                  <a:lnTo>
                    <a:pt x="0" y="6604000"/>
                  </a:lnTo>
                  <a:lnTo>
                    <a:pt x="204883" y="6477000"/>
                  </a:lnTo>
                  <a:lnTo>
                    <a:pt x="207019" y="6477000"/>
                  </a:lnTo>
                  <a:lnTo>
                    <a:pt x="1046617" y="4826000"/>
                  </a:lnTo>
                  <a:lnTo>
                    <a:pt x="2726032" y="3937000"/>
                  </a:lnTo>
                  <a:lnTo>
                    <a:pt x="3565629" y="2286000"/>
                  </a:lnTo>
                  <a:lnTo>
                    <a:pt x="5242678" y="1397000"/>
                  </a:lnTo>
                  <a:lnTo>
                    <a:pt x="5244803" y="1397000"/>
                  </a:lnTo>
                  <a:lnTo>
                    <a:pt x="5946007" y="0"/>
                  </a:lnTo>
                  <a:close/>
                </a:path>
                <a:path w="6701790" h="14097000">
                  <a:moveTo>
                    <a:pt x="5631723" y="0"/>
                  </a:moveTo>
                  <a:lnTo>
                    <a:pt x="5613692" y="0"/>
                  </a:lnTo>
                  <a:lnTo>
                    <a:pt x="5022632" y="1270000"/>
                  </a:lnTo>
                  <a:lnTo>
                    <a:pt x="3344390" y="2032000"/>
                  </a:lnTo>
                  <a:lnTo>
                    <a:pt x="2504091" y="3683000"/>
                  </a:lnTo>
                  <a:lnTo>
                    <a:pt x="827042" y="4572000"/>
                  </a:lnTo>
                  <a:lnTo>
                    <a:pt x="824906" y="4572000"/>
                  </a:lnTo>
                  <a:lnTo>
                    <a:pt x="0" y="6223000"/>
                  </a:lnTo>
                  <a:lnTo>
                    <a:pt x="836780" y="4572000"/>
                  </a:lnTo>
                  <a:lnTo>
                    <a:pt x="2513829" y="3683000"/>
                  </a:lnTo>
                  <a:lnTo>
                    <a:pt x="2515954" y="3683000"/>
                  </a:lnTo>
                  <a:lnTo>
                    <a:pt x="3355782" y="2032000"/>
                  </a:lnTo>
                  <a:lnTo>
                    <a:pt x="5032600" y="1270000"/>
                  </a:lnTo>
                  <a:lnTo>
                    <a:pt x="5034967" y="1270000"/>
                  </a:lnTo>
                  <a:lnTo>
                    <a:pt x="5631723" y="0"/>
                  </a:lnTo>
                  <a:close/>
                </a:path>
                <a:path w="6701790" h="14097000">
                  <a:moveTo>
                    <a:pt x="5316728" y="0"/>
                  </a:moveTo>
                  <a:lnTo>
                    <a:pt x="5299880" y="0"/>
                  </a:lnTo>
                  <a:lnTo>
                    <a:pt x="4813727" y="1016000"/>
                  </a:lnTo>
                  <a:lnTo>
                    <a:pt x="3136689" y="1778000"/>
                  </a:lnTo>
                  <a:lnTo>
                    <a:pt x="3134553" y="1778000"/>
                  </a:lnTo>
                  <a:lnTo>
                    <a:pt x="2294956" y="3556000"/>
                  </a:lnTo>
                  <a:lnTo>
                    <a:pt x="617918" y="4318000"/>
                  </a:lnTo>
                  <a:lnTo>
                    <a:pt x="615782" y="4318000"/>
                  </a:lnTo>
                  <a:lnTo>
                    <a:pt x="0" y="5588000"/>
                  </a:lnTo>
                  <a:lnTo>
                    <a:pt x="626933" y="4318000"/>
                  </a:lnTo>
                  <a:lnTo>
                    <a:pt x="2303982" y="3556000"/>
                  </a:lnTo>
                  <a:lnTo>
                    <a:pt x="2306118" y="3556000"/>
                  </a:lnTo>
                  <a:lnTo>
                    <a:pt x="3144993" y="1905000"/>
                  </a:lnTo>
                  <a:lnTo>
                    <a:pt x="4822041" y="1016000"/>
                  </a:lnTo>
                  <a:lnTo>
                    <a:pt x="4824418" y="1016000"/>
                  </a:lnTo>
                  <a:lnTo>
                    <a:pt x="5316728" y="0"/>
                  </a:lnTo>
                  <a:close/>
                </a:path>
                <a:path w="6701790" h="14097000">
                  <a:moveTo>
                    <a:pt x="5001973" y="0"/>
                  </a:moveTo>
                  <a:lnTo>
                    <a:pt x="4985125" y="0"/>
                  </a:lnTo>
                  <a:lnTo>
                    <a:pt x="4603901" y="762000"/>
                  </a:lnTo>
                  <a:lnTo>
                    <a:pt x="2926853" y="1651000"/>
                  </a:lnTo>
                  <a:lnTo>
                    <a:pt x="2924717" y="1651000"/>
                  </a:lnTo>
                  <a:lnTo>
                    <a:pt x="2084878" y="3302000"/>
                  </a:lnTo>
                  <a:lnTo>
                    <a:pt x="408081" y="4191000"/>
                  </a:lnTo>
                  <a:lnTo>
                    <a:pt x="405704" y="4191000"/>
                  </a:lnTo>
                  <a:lnTo>
                    <a:pt x="0" y="4953000"/>
                  </a:lnTo>
                  <a:lnTo>
                    <a:pt x="418050" y="4191000"/>
                  </a:lnTo>
                  <a:lnTo>
                    <a:pt x="2094857" y="3302000"/>
                  </a:lnTo>
                  <a:lnTo>
                    <a:pt x="2097224" y="3302000"/>
                  </a:lnTo>
                  <a:lnTo>
                    <a:pt x="2935868" y="1651000"/>
                  </a:lnTo>
                  <a:lnTo>
                    <a:pt x="4612917" y="762000"/>
                  </a:lnTo>
                  <a:lnTo>
                    <a:pt x="4615053" y="762000"/>
                  </a:lnTo>
                  <a:lnTo>
                    <a:pt x="5001973" y="0"/>
                  </a:lnTo>
                  <a:close/>
                </a:path>
                <a:path w="6701790" h="14097000">
                  <a:moveTo>
                    <a:pt x="4687920" y="0"/>
                  </a:moveTo>
                  <a:lnTo>
                    <a:pt x="4670842" y="0"/>
                  </a:lnTo>
                  <a:lnTo>
                    <a:pt x="4393813" y="635000"/>
                  </a:lnTo>
                  <a:lnTo>
                    <a:pt x="2717728" y="1397000"/>
                  </a:lnTo>
                  <a:lnTo>
                    <a:pt x="2715351" y="1397000"/>
                  </a:lnTo>
                  <a:lnTo>
                    <a:pt x="1875052" y="3048000"/>
                  </a:lnTo>
                  <a:lnTo>
                    <a:pt x="198004" y="3937000"/>
                  </a:lnTo>
                  <a:lnTo>
                    <a:pt x="195868" y="3937000"/>
                  </a:lnTo>
                  <a:lnTo>
                    <a:pt x="0" y="4318000"/>
                  </a:lnTo>
                  <a:lnTo>
                    <a:pt x="207019" y="3937000"/>
                  </a:lnTo>
                  <a:lnTo>
                    <a:pt x="1884068" y="3175000"/>
                  </a:lnTo>
                  <a:lnTo>
                    <a:pt x="1886204" y="3175000"/>
                  </a:lnTo>
                  <a:lnTo>
                    <a:pt x="2726032" y="1397000"/>
                  </a:lnTo>
                  <a:lnTo>
                    <a:pt x="4405457" y="635000"/>
                  </a:lnTo>
                  <a:lnTo>
                    <a:pt x="4687920" y="0"/>
                  </a:lnTo>
                  <a:close/>
                </a:path>
                <a:path w="6701790" h="14097000">
                  <a:moveTo>
                    <a:pt x="4372222" y="0"/>
                  </a:moveTo>
                  <a:lnTo>
                    <a:pt x="4355605" y="0"/>
                  </a:lnTo>
                  <a:lnTo>
                    <a:pt x="4184218" y="381000"/>
                  </a:lnTo>
                  <a:lnTo>
                    <a:pt x="2506939" y="1270000"/>
                  </a:lnTo>
                  <a:lnTo>
                    <a:pt x="2504803" y="1270000"/>
                  </a:lnTo>
                  <a:lnTo>
                    <a:pt x="1665216" y="2921000"/>
                  </a:lnTo>
                  <a:lnTo>
                    <a:pt x="0" y="3683000"/>
                  </a:lnTo>
                  <a:lnTo>
                    <a:pt x="1673278" y="2921000"/>
                  </a:lnTo>
                  <a:lnTo>
                    <a:pt x="1675414" y="2921000"/>
                  </a:lnTo>
                  <a:lnTo>
                    <a:pt x="2515954" y="1270000"/>
                  </a:lnTo>
                  <a:lnTo>
                    <a:pt x="4195380" y="381000"/>
                  </a:lnTo>
                  <a:lnTo>
                    <a:pt x="4372222" y="0"/>
                  </a:lnTo>
                  <a:close/>
                </a:path>
                <a:path w="6701790" h="14097000">
                  <a:moveTo>
                    <a:pt x="4056515" y="0"/>
                  </a:moveTo>
                  <a:lnTo>
                    <a:pt x="4039426" y="0"/>
                  </a:lnTo>
                  <a:lnTo>
                    <a:pt x="3973198" y="127000"/>
                  </a:lnTo>
                  <a:lnTo>
                    <a:pt x="2297102" y="1016000"/>
                  </a:lnTo>
                  <a:lnTo>
                    <a:pt x="2294956" y="1016000"/>
                  </a:lnTo>
                  <a:lnTo>
                    <a:pt x="1455138" y="2667000"/>
                  </a:lnTo>
                  <a:lnTo>
                    <a:pt x="0" y="3429000"/>
                  </a:lnTo>
                  <a:lnTo>
                    <a:pt x="1464395" y="2667000"/>
                  </a:lnTo>
                  <a:lnTo>
                    <a:pt x="1466531" y="2667000"/>
                  </a:lnTo>
                  <a:lnTo>
                    <a:pt x="2306118" y="1016000"/>
                  </a:lnTo>
                  <a:lnTo>
                    <a:pt x="3983166" y="127000"/>
                  </a:lnTo>
                  <a:lnTo>
                    <a:pt x="3985302" y="127000"/>
                  </a:lnTo>
                  <a:lnTo>
                    <a:pt x="4056515" y="0"/>
                  </a:lnTo>
                  <a:close/>
                </a:path>
                <a:path w="6701790" h="14097000">
                  <a:moveTo>
                    <a:pt x="3643480" y="0"/>
                  </a:moveTo>
                  <a:lnTo>
                    <a:pt x="3609544" y="0"/>
                  </a:lnTo>
                  <a:lnTo>
                    <a:pt x="2087255" y="762000"/>
                  </a:lnTo>
                  <a:lnTo>
                    <a:pt x="2084878" y="762000"/>
                  </a:lnTo>
                  <a:lnTo>
                    <a:pt x="1246003" y="2413000"/>
                  </a:lnTo>
                  <a:lnTo>
                    <a:pt x="0" y="3048000"/>
                  </a:lnTo>
                  <a:lnTo>
                    <a:pt x="1254317" y="2540000"/>
                  </a:lnTo>
                  <a:lnTo>
                    <a:pt x="1256694" y="2540000"/>
                  </a:lnTo>
                  <a:lnTo>
                    <a:pt x="2096281" y="762000"/>
                  </a:lnTo>
                  <a:lnTo>
                    <a:pt x="3643480" y="0"/>
                  </a:lnTo>
                  <a:close/>
                </a:path>
                <a:path w="6701790" h="14097000">
                  <a:moveTo>
                    <a:pt x="3013971" y="0"/>
                  </a:moveTo>
                  <a:lnTo>
                    <a:pt x="2980024" y="0"/>
                  </a:lnTo>
                  <a:lnTo>
                    <a:pt x="1875052" y="635000"/>
                  </a:lnTo>
                  <a:lnTo>
                    <a:pt x="1035455" y="2286000"/>
                  </a:lnTo>
                  <a:lnTo>
                    <a:pt x="0" y="2794000"/>
                  </a:lnTo>
                  <a:lnTo>
                    <a:pt x="1044481" y="2286000"/>
                  </a:lnTo>
                  <a:lnTo>
                    <a:pt x="1046617" y="2286000"/>
                  </a:lnTo>
                  <a:lnTo>
                    <a:pt x="1886916" y="635000"/>
                  </a:lnTo>
                  <a:lnTo>
                    <a:pt x="3013971" y="0"/>
                  </a:lnTo>
                  <a:close/>
                </a:path>
                <a:path w="6701790" h="14097000">
                  <a:moveTo>
                    <a:pt x="2385403" y="0"/>
                  </a:moveTo>
                  <a:lnTo>
                    <a:pt x="2351698" y="0"/>
                  </a:lnTo>
                  <a:lnTo>
                    <a:pt x="1667341" y="381000"/>
                  </a:lnTo>
                  <a:lnTo>
                    <a:pt x="1665216" y="381000"/>
                  </a:lnTo>
                  <a:lnTo>
                    <a:pt x="825618" y="2032000"/>
                  </a:lnTo>
                  <a:lnTo>
                    <a:pt x="0" y="2413000"/>
                  </a:lnTo>
                  <a:lnTo>
                    <a:pt x="0" y="2540000"/>
                  </a:lnTo>
                  <a:lnTo>
                    <a:pt x="834634" y="2032000"/>
                  </a:lnTo>
                  <a:lnTo>
                    <a:pt x="836780" y="2032000"/>
                  </a:lnTo>
                  <a:lnTo>
                    <a:pt x="1676357" y="381000"/>
                  </a:lnTo>
                  <a:lnTo>
                    <a:pt x="2385403" y="0"/>
                  </a:lnTo>
                  <a:close/>
                </a:path>
                <a:path w="6701790" h="14097000">
                  <a:moveTo>
                    <a:pt x="1754470" y="0"/>
                  </a:moveTo>
                  <a:lnTo>
                    <a:pt x="1720753" y="0"/>
                  </a:lnTo>
                  <a:lnTo>
                    <a:pt x="1457505" y="127000"/>
                  </a:lnTo>
                  <a:lnTo>
                    <a:pt x="1455138" y="127000"/>
                  </a:lnTo>
                  <a:lnTo>
                    <a:pt x="615782" y="1905000"/>
                  </a:lnTo>
                  <a:lnTo>
                    <a:pt x="0" y="2159000"/>
                  </a:lnTo>
                  <a:lnTo>
                    <a:pt x="625750" y="1905000"/>
                  </a:lnTo>
                  <a:lnTo>
                    <a:pt x="627886" y="1905000"/>
                  </a:lnTo>
                  <a:lnTo>
                    <a:pt x="1466531" y="127000"/>
                  </a:lnTo>
                  <a:lnTo>
                    <a:pt x="1754470" y="0"/>
                  </a:lnTo>
                  <a:close/>
                </a:path>
                <a:path w="6701790" h="14097000">
                  <a:moveTo>
                    <a:pt x="1224643" y="0"/>
                  </a:moveTo>
                  <a:lnTo>
                    <a:pt x="1207795" y="0"/>
                  </a:lnTo>
                  <a:lnTo>
                    <a:pt x="405704" y="1651000"/>
                  </a:lnTo>
                  <a:lnTo>
                    <a:pt x="0" y="1778000"/>
                  </a:lnTo>
                  <a:lnTo>
                    <a:pt x="0" y="1905000"/>
                  </a:lnTo>
                  <a:lnTo>
                    <a:pt x="415202" y="1651000"/>
                  </a:lnTo>
                  <a:lnTo>
                    <a:pt x="417568" y="1651000"/>
                  </a:lnTo>
                  <a:lnTo>
                    <a:pt x="1224643" y="0"/>
                  </a:lnTo>
                  <a:close/>
                </a:path>
                <a:path w="6701790" h="14097000">
                  <a:moveTo>
                    <a:pt x="908694" y="0"/>
                  </a:moveTo>
                  <a:lnTo>
                    <a:pt x="891847" y="0"/>
                  </a:lnTo>
                  <a:lnTo>
                    <a:pt x="195868" y="1397000"/>
                  </a:lnTo>
                  <a:lnTo>
                    <a:pt x="0" y="1524000"/>
                  </a:lnTo>
                  <a:lnTo>
                    <a:pt x="204883" y="1397000"/>
                  </a:lnTo>
                  <a:lnTo>
                    <a:pt x="207019" y="1397000"/>
                  </a:lnTo>
                  <a:lnTo>
                    <a:pt x="908694" y="0"/>
                  </a:lnTo>
                  <a:close/>
                </a:path>
                <a:path w="6701790" h="14097000">
                  <a:moveTo>
                    <a:pt x="593940" y="0"/>
                  </a:moveTo>
                  <a:lnTo>
                    <a:pt x="577081" y="0"/>
                  </a:lnTo>
                  <a:lnTo>
                    <a:pt x="0" y="1143000"/>
                  </a:lnTo>
                  <a:lnTo>
                    <a:pt x="0" y="1270000"/>
                  </a:lnTo>
                  <a:lnTo>
                    <a:pt x="593940" y="0"/>
                  </a:lnTo>
                  <a:close/>
                </a:path>
                <a:path w="6701790" h="14097000">
                  <a:moveTo>
                    <a:pt x="279185" y="0"/>
                  </a:moveTo>
                  <a:lnTo>
                    <a:pt x="262096" y="0"/>
                  </a:lnTo>
                  <a:lnTo>
                    <a:pt x="0" y="508000"/>
                  </a:lnTo>
                  <a:lnTo>
                    <a:pt x="0" y="635000"/>
                  </a:lnTo>
                  <a:lnTo>
                    <a:pt x="279185" y="0"/>
                  </a:lnTo>
                  <a:close/>
                </a:path>
                <a:path w="6701790" h="14097000">
                  <a:moveTo>
                    <a:pt x="6701366" y="0"/>
                  </a:moveTo>
                  <a:lnTo>
                    <a:pt x="6495299" y="127000"/>
                  </a:lnTo>
                  <a:lnTo>
                    <a:pt x="6701366" y="127000"/>
                  </a:lnTo>
                  <a:lnTo>
                    <a:pt x="6701366" y="0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4885" y="428276"/>
            <a:ext cx="4820285" cy="2617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0" b="1" spc="1685" dirty="0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sz="17000" b="1" spc="1380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17000" b="1" spc="140" dirty="0">
                <a:solidFill>
                  <a:srgbClr val="FFFFFF"/>
                </a:solidFill>
                <a:latin typeface="Trebuchet MS"/>
                <a:cs typeface="Trebuchet MS"/>
              </a:rPr>
              <a:t>М</a:t>
            </a:r>
            <a:endParaRPr sz="170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57871" y="3252046"/>
            <a:ext cx="4585970" cy="252095"/>
          </a:xfrm>
          <a:custGeom>
            <a:avLst/>
            <a:gdLst/>
            <a:ahLst/>
            <a:cxnLst/>
            <a:rect l="l" t="t" r="r" b="b"/>
            <a:pathLst>
              <a:path w="4585970" h="252095">
                <a:moveTo>
                  <a:pt x="1965236" y="0"/>
                </a:moveTo>
                <a:lnTo>
                  <a:pt x="1310157" y="0"/>
                </a:lnTo>
                <a:lnTo>
                  <a:pt x="0" y="0"/>
                </a:lnTo>
                <a:lnTo>
                  <a:pt x="0" y="251942"/>
                </a:lnTo>
                <a:lnTo>
                  <a:pt x="1310157" y="251942"/>
                </a:lnTo>
                <a:lnTo>
                  <a:pt x="1965236" y="251942"/>
                </a:lnTo>
                <a:lnTo>
                  <a:pt x="1965236" y="0"/>
                </a:lnTo>
                <a:close/>
              </a:path>
              <a:path w="4585970" h="252095">
                <a:moveTo>
                  <a:pt x="4585601" y="0"/>
                </a:moveTo>
                <a:lnTo>
                  <a:pt x="3275457" y="0"/>
                </a:lnTo>
                <a:lnTo>
                  <a:pt x="2620391" y="0"/>
                </a:lnTo>
                <a:lnTo>
                  <a:pt x="1965312" y="0"/>
                </a:lnTo>
                <a:lnTo>
                  <a:pt x="1965312" y="251942"/>
                </a:lnTo>
                <a:lnTo>
                  <a:pt x="2620378" y="251942"/>
                </a:lnTo>
                <a:lnTo>
                  <a:pt x="3275457" y="251942"/>
                </a:lnTo>
                <a:lnTo>
                  <a:pt x="4585601" y="251942"/>
                </a:lnTo>
                <a:lnTo>
                  <a:pt x="4585601" y="0"/>
                </a:lnTo>
                <a:close/>
              </a:path>
            </a:pathLst>
          </a:custGeom>
          <a:solidFill>
            <a:srgbClr val="E619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934245" y="540636"/>
            <a:ext cx="108206" cy="108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745499" y="540636"/>
            <a:ext cx="108206" cy="108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556527" y="540636"/>
            <a:ext cx="108206" cy="108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367552" y="540636"/>
            <a:ext cx="108206" cy="108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934245" y="1351207"/>
            <a:ext cx="108206" cy="108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745499" y="1351207"/>
            <a:ext cx="108206" cy="108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556527" y="1351207"/>
            <a:ext cx="108206" cy="108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367552" y="1351207"/>
            <a:ext cx="108206" cy="108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934245" y="2161548"/>
            <a:ext cx="108206" cy="108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745499" y="2161548"/>
            <a:ext cx="108206" cy="108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556527" y="2161548"/>
            <a:ext cx="108206" cy="108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367552" y="2161548"/>
            <a:ext cx="108206" cy="108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479154" y="11123748"/>
            <a:ext cx="108206" cy="108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290407" y="11123748"/>
            <a:ext cx="108206" cy="108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101435" y="11164651"/>
            <a:ext cx="3175" cy="26670"/>
          </a:xfrm>
          <a:custGeom>
            <a:avLst/>
            <a:gdLst/>
            <a:ahLst/>
            <a:cxnLst/>
            <a:rect l="l" t="t" r="r" b="b"/>
            <a:pathLst>
              <a:path w="3175" h="26670">
                <a:moveTo>
                  <a:pt x="2664" y="0"/>
                </a:moveTo>
                <a:lnTo>
                  <a:pt x="0" y="13199"/>
                </a:lnTo>
                <a:lnTo>
                  <a:pt x="2664" y="26395"/>
                </a:lnTo>
                <a:lnTo>
                  <a:pt x="2664" y="0"/>
                </a:lnTo>
                <a:close/>
              </a:path>
            </a:pathLst>
          </a:custGeom>
          <a:solidFill>
            <a:srgbClr val="1D1D1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479154" y="11934318"/>
            <a:ext cx="108206" cy="108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290407" y="11934318"/>
            <a:ext cx="108206" cy="108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101435" y="11975221"/>
            <a:ext cx="3175" cy="26670"/>
          </a:xfrm>
          <a:custGeom>
            <a:avLst/>
            <a:gdLst/>
            <a:ahLst/>
            <a:cxnLst/>
            <a:rect l="l" t="t" r="r" b="b"/>
            <a:pathLst>
              <a:path w="3175" h="26670">
                <a:moveTo>
                  <a:pt x="2664" y="0"/>
                </a:moveTo>
                <a:lnTo>
                  <a:pt x="0" y="13199"/>
                </a:lnTo>
                <a:lnTo>
                  <a:pt x="2664" y="26395"/>
                </a:lnTo>
                <a:lnTo>
                  <a:pt x="2664" y="0"/>
                </a:lnTo>
                <a:close/>
              </a:path>
            </a:pathLst>
          </a:custGeom>
          <a:solidFill>
            <a:srgbClr val="1D1D1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479154" y="12744659"/>
            <a:ext cx="108206" cy="108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290407" y="12744659"/>
            <a:ext cx="108206" cy="108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101435" y="12785562"/>
            <a:ext cx="3175" cy="26670"/>
          </a:xfrm>
          <a:custGeom>
            <a:avLst/>
            <a:gdLst/>
            <a:ahLst/>
            <a:cxnLst/>
            <a:rect l="l" t="t" r="r" b="b"/>
            <a:pathLst>
              <a:path w="3175" h="26670">
                <a:moveTo>
                  <a:pt x="2664" y="0"/>
                </a:moveTo>
                <a:lnTo>
                  <a:pt x="0" y="13199"/>
                </a:lnTo>
                <a:lnTo>
                  <a:pt x="2664" y="26395"/>
                </a:lnTo>
                <a:lnTo>
                  <a:pt x="2664" y="0"/>
                </a:lnTo>
                <a:close/>
              </a:path>
            </a:pathLst>
          </a:custGeom>
          <a:solidFill>
            <a:srgbClr val="1D1D1B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67281" y="1522078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444246" y="96253"/>
                </a:moveTo>
                <a:lnTo>
                  <a:pt x="347992" y="0"/>
                </a:lnTo>
                <a:lnTo>
                  <a:pt x="222123" y="125869"/>
                </a:lnTo>
                <a:lnTo>
                  <a:pt x="96253" y="0"/>
                </a:lnTo>
                <a:lnTo>
                  <a:pt x="0" y="96253"/>
                </a:lnTo>
                <a:lnTo>
                  <a:pt x="125869" y="222123"/>
                </a:lnTo>
                <a:lnTo>
                  <a:pt x="0" y="347992"/>
                </a:lnTo>
                <a:lnTo>
                  <a:pt x="96253" y="444233"/>
                </a:lnTo>
                <a:lnTo>
                  <a:pt x="222110" y="318376"/>
                </a:lnTo>
                <a:lnTo>
                  <a:pt x="347992" y="444246"/>
                </a:lnTo>
                <a:lnTo>
                  <a:pt x="444246" y="347992"/>
                </a:lnTo>
                <a:lnTo>
                  <a:pt x="318363" y="222123"/>
                </a:lnTo>
                <a:lnTo>
                  <a:pt x="444246" y="96253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779263" y="7249651"/>
            <a:ext cx="309880" cy="309880"/>
          </a:xfrm>
          <a:custGeom>
            <a:avLst/>
            <a:gdLst/>
            <a:ahLst/>
            <a:cxnLst/>
            <a:rect l="l" t="t" r="r" b="b"/>
            <a:pathLst>
              <a:path w="309880" h="309879">
                <a:moveTo>
                  <a:pt x="309664" y="67106"/>
                </a:moveTo>
                <a:lnTo>
                  <a:pt x="242570" y="0"/>
                </a:lnTo>
                <a:lnTo>
                  <a:pt x="154825" y="87744"/>
                </a:lnTo>
                <a:lnTo>
                  <a:pt x="67094" y="0"/>
                </a:lnTo>
                <a:lnTo>
                  <a:pt x="0" y="67094"/>
                </a:lnTo>
                <a:lnTo>
                  <a:pt x="87731" y="154838"/>
                </a:lnTo>
                <a:lnTo>
                  <a:pt x="0" y="242570"/>
                </a:lnTo>
                <a:lnTo>
                  <a:pt x="67094" y="309664"/>
                </a:lnTo>
                <a:lnTo>
                  <a:pt x="154825" y="221932"/>
                </a:lnTo>
                <a:lnTo>
                  <a:pt x="242570" y="309664"/>
                </a:lnTo>
                <a:lnTo>
                  <a:pt x="309664" y="242570"/>
                </a:lnTo>
                <a:lnTo>
                  <a:pt x="221919" y="154838"/>
                </a:lnTo>
                <a:lnTo>
                  <a:pt x="309664" y="67106"/>
                </a:lnTo>
                <a:close/>
              </a:path>
            </a:pathLst>
          </a:custGeom>
          <a:solidFill>
            <a:srgbClr val="000000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313668" y="10605620"/>
            <a:ext cx="205104" cy="208915"/>
          </a:xfrm>
          <a:custGeom>
            <a:avLst/>
            <a:gdLst/>
            <a:ahLst/>
            <a:cxnLst/>
            <a:rect l="l" t="t" r="r" b="b"/>
            <a:pathLst>
              <a:path w="205105" h="208915">
                <a:moveTo>
                  <a:pt x="102478" y="208642"/>
                </a:moveTo>
                <a:lnTo>
                  <a:pt x="142366" y="200444"/>
                </a:lnTo>
                <a:lnTo>
                  <a:pt x="174941" y="178086"/>
                </a:lnTo>
                <a:lnTo>
                  <a:pt x="196903" y="144926"/>
                </a:lnTo>
                <a:lnTo>
                  <a:pt x="204957" y="104321"/>
                </a:lnTo>
                <a:lnTo>
                  <a:pt x="196903" y="63712"/>
                </a:lnTo>
                <a:lnTo>
                  <a:pt x="174941" y="30552"/>
                </a:lnTo>
                <a:lnTo>
                  <a:pt x="142366" y="8197"/>
                </a:lnTo>
                <a:lnTo>
                  <a:pt x="102478" y="0"/>
                </a:lnTo>
                <a:lnTo>
                  <a:pt x="62590" y="8197"/>
                </a:lnTo>
                <a:lnTo>
                  <a:pt x="30016" y="30552"/>
                </a:lnTo>
                <a:lnTo>
                  <a:pt x="8053" y="63712"/>
                </a:lnTo>
                <a:lnTo>
                  <a:pt x="0" y="104321"/>
                </a:lnTo>
                <a:lnTo>
                  <a:pt x="8053" y="144926"/>
                </a:lnTo>
                <a:lnTo>
                  <a:pt x="30016" y="178086"/>
                </a:lnTo>
                <a:lnTo>
                  <a:pt x="62590" y="200444"/>
                </a:lnTo>
                <a:lnTo>
                  <a:pt x="102478" y="208642"/>
                </a:lnTo>
                <a:close/>
              </a:path>
            </a:pathLst>
          </a:custGeom>
          <a:ln w="523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298053" y="8266768"/>
            <a:ext cx="205104" cy="208915"/>
          </a:xfrm>
          <a:custGeom>
            <a:avLst/>
            <a:gdLst/>
            <a:ahLst/>
            <a:cxnLst/>
            <a:rect l="l" t="t" r="r" b="b"/>
            <a:pathLst>
              <a:path w="205104" h="208915">
                <a:moveTo>
                  <a:pt x="102478" y="208642"/>
                </a:moveTo>
                <a:lnTo>
                  <a:pt x="142366" y="200444"/>
                </a:lnTo>
                <a:lnTo>
                  <a:pt x="174941" y="178086"/>
                </a:lnTo>
                <a:lnTo>
                  <a:pt x="196903" y="144926"/>
                </a:lnTo>
                <a:lnTo>
                  <a:pt x="204957" y="104321"/>
                </a:lnTo>
                <a:lnTo>
                  <a:pt x="196903" y="63712"/>
                </a:lnTo>
                <a:lnTo>
                  <a:pt x="174941" y="30552"/>
                </a:lnTo>
                <a:lnTo>
                  <a:pt x="142366" y="8197"/>
                </a:lnTo>
                <a:lnTo>
                  <a:pt x="102478" y="0"/>
                </a:lnTo>
                <a:lnTo>
                  <a:pt x="62590" y="8197"/>
                </a:lnTo>
                <a:lnTo>
                  <a:pt x="30016" y="30552"/>
                </a:lnTo>
                <a:lnTo>
                  <a:pt x="8053" y="63712"/>
                </a:lnTo>
                <a:lnTo>
                  <a:pt x="0" y="104321"/>
                </a:lnTo>
                <a:lnTo>
                  <a:pt x="8053" y="144926"/>
                </a:lnTo>
                <a:lnTo>
                  <a:pt x="30016" y="178086"/>
                </a:lnTo>
                <a:lnTo>
                  <a:pt x="62590" y="200444"/>
                </a:lnTo>
                <a:lnTo>
                  <a:pt x="102478" y="208642"/>
                </a:lnTo>
                <a:close/>
              </a:path>
            </a:pathLst>
          </a:custGeom>
          <a:ln w="523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763978" y="3701462"/>
            <a:ext cx="205104" cy="208915"/>
          </a:xfrm>
          <a:custGeom>
            <a:avLst/>
            <a:gdLst/>
            <a:ahLst/>
            <a:cxnLst/>
            <a:rect l="l" t="t" r="r" b="b"/>
            <a:pathLst>
              <a:path w="205105" h="208914">
                <a:moveTo>
                  <a:pt x="102478" y="208642"/>
                </a:moveTo>
                <a:lnTo>
                  <a:pt x="142366" y="200444"/>
                </a:lnTo>
                <a:lnTo>
                  <a:pt x="174941" y="178086"/>
                </a:lnTo>
                <a:lnTo>
                  <a:pt x="196903" y="144926"/>
                </a:lnTo>
                <a:lnTo>
                  <a:pt x="204957" y="104321"/>
                </a:lnTo>
                <a:lnTo>
                  <a:pt x="196903" y="63712"/>
                </a:lnTo>
                <a:lnTo>
                  <a:pt x="174941" y="30552"/>
                </a:lnTo>
                <a:lnTo>
                  <a:pt x="142366" y="8197"/>
                </a:lnTo>
                <a:lnTo>
                  <a:pt x="102478" y="0"/>
                </a:lnTo>
                <a:lnTo>
                  <a:pt x="62590" y="8197"/>
                </a:lnTo>
                <a:lnTo>
                  <a:pt x="30016" y="30552"/>
                </a:lnTo>
                <a:lnTo>
                  <a:pt x="8053" y="63712"/>
                </a:lnTo>
                <a:lnTo>
                  <a:pt x="0" y="104321"/>
                </a:lnTo>
                <a:lnTo>
                  <a:pt x="8053" y="144926"/>
                </a:lnTo>
                <a:lnTo>
                  <a:pt x="30016" y="178086"/>
                </a:lnTo>
                <a:lnTo>
                  <a:pt x="62590" y="200444"/>
                </a:lnTo>
                <a:lnTo>
                  <a:pt x="102478" y="208642"/>
                </a:lnTo>
                <a:close/>
              </a:path>
            </a:pathLst>
          </a:custGeom>
          <a:ln w="523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69358" y="12919926"/>
            <a:ext cx="1483995" cy="0"/>
          </a:xfrm>
          <a:custGeom>
            <a:avLst/>
            <a:gdLst/>
            <a:ahLst/>
            <a:cxnLst/>
            <a:rect l="l" t="t" r="r" b="b"/>
            <a:pathLst>
              <a:path w="1483995">
                <a:moveTo>
                  <a:pt x="0" y="0"/>
                </a:moveTo>
                <a:lnTo>
                  <a:pt x="1483672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856658" y="8612068"/>
            <a:ext cx="6226810" cy="930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sz="2950" spc="130" dirty="0">
                <a:latin typeface="Calibri"/>
                <a:cs typeface="Calibri"/>
              </a:rPr>
              <a:t>ВКонтакте: </a:t>
            </a:r>
            <a:r>
              <a:rPr sz="2950" spc="135" dirty="0">
                <a:latin typeface="Calibri"/>
                <a:cs typeface="Calibri"/>
              </a:rPr>
              <a:t>vk.com/pr_mol  </a:t>
            </a:r>
            <a:r>
              <a:rPr sz="2950" spc="165" dirty="0">
                <a:latin typeface="Calibri"/>
                <a:cs typeface="Calibri"/>
              </a:rPr>
              <a:t>Электронная </a:t>
            </a:r>
            <a:r>
              <a:rPr sz="2950" spc="140" dirty="0">
                <a:latin typeface="Calibri"/>
                <a:cs typeface="Calibri"/>
              </a:rPr>
              <a:t>почта:</a:t>
            </a:r>
            <a:r>
              <a:rPr sz="2950" spc="40" dirty="0">
                <a:latin typeface="Calibri"/>
                <a:cs typeface="Calibri"/>
              </a:rPr>
              <a:t> </a:t>
            </a:r>
            <a:r>
              <a:rPr sz="2950" spc="175" dirty="0">
                <a:latin typeface="Calibri"/>
                <a:cs typeface="Calibri"/>
                <a:hlinkClick r:id="rId4"/>
              </a:rPr>
              <a:t>mail@prmol.ru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856658" y="12446423"/>
            <a:ext cx="150939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spc="200" dirty="0">
                <a:latin typeface="Calibri"/>
                <a:cs typeface="Calibri"/>
                <a:hlinkClick r:id="rId5"/>
              </a:rPr>
              <a:t>prmo</a:t>
            </a:r>
            <a:r>
              <a:rPr sz="2950" spc="100" dirty="0">
                <a:latin typeface="Calibri"/>
                <a:cs typeface="Calibri"/>
                <a:hlinkClick r:id="rId5"/>
              </a:rPr>
              <a:t>l</a:t>
            </a:r>
            <a:r>
              <a:rPr sz="2950" spc="90" dirty="0">
                <a:latin typeface="Calibri"/>
                <a:cs typeface="Calibri"/>
                <a:hlinkClick r:id="rId5"/>
              </a:rPr>
              <a:t>.ru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869352" y="10210389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411403" y="164553"/>
                </a:moveTo>
                <a:lnTo>
                  <a:pt x="329120" y="164553"/>
                </a:lnTo>
                <a:lnTo>
                  <a:pt x="246849" y="164553"/>
                </a:lnTo>
                <a:lnTo>
                  <a:pt x="164566" y="164553"/>
                </a:lnTo>
                <a:lnTo>
                  <a:pt x="164566" y="411403"/>
                </a:lnTo>
                <a:lnTo>
                  <a:pt x="246849" y="411403"/>
                </a:lnTo>
                <a:lnTo>
                  <a:pt x="329120" y="411403"/>
                </a:lnTo>
                <a:lnTo>
                  <a:pt x="411403" y="411403"/>
                </a:lnTo>
                <a:lnTo>
                  <a:pt x="411403" y="164553"/>
                </a:lnTo>
                <a:close/>
              </a:path>
              <a:path w="576579" h="576579">
                <a:moveTo>
                  <a:pt x="575970" y="246849"/>
                </a:moveTo>
                <a:lnTo>
                  <a:pt x="493687" y="246849"/>
                </a:lnTo>
                <a:lnTo>
                  <a:pt x="493687" y="493687"/>
                </a:lnTo>
                <a:lnTo>
                  <a:pt x="411403" y="493687"/>
                </a:lnTo>
                <a:lnTo>
                  <a:pt x="329120" y="493687"/>
                </a:lnTo>
                <a:lnTo>
                  <a:pt x="246849" y="493687"/>
                </a:lnTo>
                <a:lnTo>
                  <a:pt x="164566" y="493687"/>
                </a:lnTo>
                <a:lnTo>
                  <a:pt x="82283" y="493687"/>
                </a:lnTo>
                <a:lnTo>
                  <a:pt x="82283" y="246849"/>
                </a:lnTo>
                <a:lnTo>
                  <a:pt x="0" y="246849"/>
                </a:lnTo>
                <a:lnTo>
                  <a:pt x="0" y="575970"/>
                </a:lnTo>
                <a:lnTo>
                  <a:pt x="82283" y="575970"/>
                </a:lnTo>
                <a:lnTo>
                  <a:pt x="164566" y="575970"/>
                </a:lnTo>
                <a:lnTo>
                  <a:pt x="575970" y="575970"/>
                </a:lnTo>
                <a:lnTo>
                  <a:pt x="575970" y="246849"/>
                </a:lnTo>
                <a:close/>
              </a:path>
              <a:path w="576579" h="576579">
                <a:moveTo>
                  <a:pt x="575970" y="0"/>
                </a:moveTo>
                <a:lnTo>
                  <a:pt x="575970" y="0"/>
                </a:lnTo>
                <a:lnTo>
                  <a:pt x="0" y="0"/>
                </a:lnTo>
                <a:lnTo>
                  <a:pt x="0" y="246837"/>
                </a:lnTo>
                <a:lnTo>
                  <a:pt x="82283" y="246837"/>
                </a:lnTo>
                <a:lnTo>
                  <a:pt x="82283" y="82270"/>
                </a:lnTo>
                <a:lnTo>
                  <a:pt x="164566" y="82270"/>
                </a:lnTo>
                <a:lnTo>
                  <a:pt x="246849" y="82270"/>
                </a:lnTo>
                <a:lnTo>
                  <a:pt x="329120" y="82270"/>
                </a:lnTo>
                <a:lnTo>
                  <a:pt x="411403" y="82270"/>
                </a:lnTo>
                <a:lnTo>
                  <a:pt x="493687" y="82270"/>
                </a:lnTo>
                <a:lnTo>
                  <a:pt x="493687" y="246837"/>
                </a:lnTo>
                <a:lnTo>
                  <a:pt x="575970" y="246837"/>
                </a:lnTo>
                <a:lnTo>
                  <a:pt x="5759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7869362" y="10210380"/>
            <a:ext cx="2057400" cy="2057400"/>
            <a:chOff x="7869362" y="10210380"/>
            <a:chExt cx="2057400" cy="2057400"/>
          </a:xfrm>
        </p:grpSpPr>
        <p:sp>
          <p:nvSpPr>
            <p:cNvPr id="39" name="object 39"/>
            <p:cNvSpPr/>
            <p:nvPr/>
          </p:nvSpPr>
          <p:spPr>
            <a:xfrm>
              <a:off x="7869351" y="10210390"/>
              <a:ext cx="2057400" cy="1481455"/>
            </a:xfrm>
            <a:custGeom>
              <a:avLst/>
              <a:gdLst/>
              <a:ahLst/>
              <a:cxnLst/>
              <a:rect l="l" t="t" r="r" b="b"/>
              <a:pathLst>
                <a:path w="2057400" h="1481454">
                  <a:moveTo>
                    <a:pt x="164566" y="905103"/>
                  </a:moveTo>
                  <a:lnTo>
                    <a:pt x="82283" y="905103"/>
                  </a:lnTo>
                  <a:lnTo>
                    <a:pt x="82283" y="822820"/>
                  </a:lnTo>
                  <a:lnTo>
                    <a:pt x="0" y="822820"/>
                  </a:lnTo>
                  <a:lnTo>
                    <a:pt x="0" y="987374"/>
                  </a:lnTo>
                  <a:lnTo>
                    <a:pt x="82283" y="987374"/>
                  </a:lnTo>
                  <a:lnTo>
                    <a:pt x="164566" y="987374"/>
                  </a:lnTo>
                  <a:lnTo>
                    <a:pt x="164566" y="905103"/>
                  </a:lnTo>
                  <a:close/>
                </a:path>
                <a:path w="2057400" h="1481454">
                  <a:moveTo>
                    <a:pt x="246849" y="658253"/>
                  </a:moveTo>
                  <a:lnTo>
                    <a:pt x="164566" y="658253"/>
                  </a:lnTo>
                  <a:lnTo>
                    <a:pt x="82283" y="658253"/>
                  </a:lnTo>
                  <a:lnTo>
                    <a:pt x="82283" y="822807"/>
                  </a:lnTo>
                  <a:lnTo>
                    <a:pt x="164566" y="822807"/>
                  </a:lnTo>
                  <a:lnTo>
                    <a:pt x="164566" y="740524"/>
                  </a:lnTo>
                  <a:lnTo>
                    <a:pt x="246849" y="740524"/>
                  </a:lnTo>
                  <a:lnTo>
                    <a:pt x="246849" y="658253"/>
                  </a:lnTo>
                  <a:close/>
                </a:path>
                <a:path w="2057400" h="1481454">
                  <a:moveTo>
                    <a:pt x="575970" y="987374"/>
                  </a:moveTo>
                  <a:lnTo>
                    <a:pt x="493687" y="987374"/>
                  </a:lnTo>
                  <a:lnTo>
                    <a:pt x="493687" y="1069657"/>
                  </a:lnTo>
                  <a:lnTo>
                    <a:pt x="575970" y="1069657"/>
                  </a:lnTo>
                  <a:lnTo>
                    <a:pt x="575970" y="987374"/>
                  </a:lnTo>
                  <a:close/>
                </a:path>
                <a:path w="2057400" h="1481454">
                  <a:moveTo>
                    <a:pt x="575970" y="822820"/>
                  </a:moveTo>
                  <a:lnTo>
                    <a:pt x="575970" y="822820"/>
                  </a:lnTo>
                  <a:lnTo>
                    <a:pt x="164566" y="822820"/>
                  </a:lnTo>
                  <a:lnTo>
                    <a:pt x="164566" y="905103"/>
                  </a:lnTo>
                  <a:lnTo>
                    <a:pt x="246849" y="905103"/>
                  </a:lnTo>
                  <a:lnTo>
                    <a:pt x="246849" y="987374"/>
                  </a:lnTo>
                  <a:lnTo>
                    <a:pt x="164566" y="987374"/>
                  </a:lnTo>
                  <a:lnTo>
                    <a:pt x="164566" y="1069657"/>
                  </a:lnTo>
                  <a:lnTo>
                    <a:pt x="246849" y="1069657"/>
                  </a:lnTo>
                  <a:lnTo>
                    <a:pt x="329120" y="1069657"/>
                  </a:lnTo>
                  <a:lnTo>
                    <a:pt x="411403" y="1069657"/>
                  </a:lnTo>
                  <a:lnTo>
                    <a:pt x="411403" y="987374"/>
                  </a:lnTo>
                  <a:lnTo>
                    <a:pt x="329120" y="987374"/>
                  </a:lnTo>
                  <a:lnTo>
                    <a:pt x="329120" y="905103"/>
                  </a:lnTo>
                  <a:lnTo>
                    <a:pt x="411403" y="905103"/>
                  </a:lnTo>
                  <a:lnTo>
                    <a:pt x="493687" y="905103"/>
                  </a:lnTo>
                  <a:lnTo>
                    <a:pt x="575970" y="905103"/>
                  </a:lnTo>
                  <a:lnTo>
                    <a:pt x="575970" y="822820"/>
                  </a:lnTo>
                  <a:close/>
                </a:path>
                <a:path w="2057400" h="1481454">
                  <a:moveTo>
                    <a:pt x="658241" y="658253"/>
                  </a:moveTo>
                  <a:lnTo>
                    <a:pt x="575970" y="658253"/>
                  </a:lnTo>
                  <a:lnTo>
                    <a:pt x="493687" y="658253"/>
                  </a:lnTo>
                  <a:lnTo>
                    <a:pt x="493687" y="740524"/>
                  </a:lnTo>
                  <a:lnTo>
                    <a:pt x="575970" y="740524"/>
                  </a:lnTo>
                  <a:lnTo>
                    <a:pt x="575970" y="822807"/>
                  </a:lnTo>
                  <a:lnTo>
                    <a:pt x="658241" y="822807"/>
                  </a:lnTo>
                  <a:lnTo>
                    <a:pt x="658241" y="658253"/>
                  </a:lnTo>
                  <a:close/>
                </a:path>
                <a:path w="2057400" h="1481454">
                  <a:moveTo>
                    <a:pt x="740537" y="1151940"/>
                  </a:moveTo>
                  <a:lnTo>
                    <a:pt x="658253" y="1151940"/>
                  </a:lnTo>
                  <a:lnTo>
                    <a:pt x="658253" y="1234224"/>
                  </a:lnTo>
                  <a:lnTo>
                    <a:pt x="740537" y="1234224"/>
                  </a:lnTo>
                  <a:lnTo>
                    <a:pt x="740537" y="1151940"/>
                  </a:lnTo>
                  <a:close/>
                </a:path>
                <a:path w="2057400" h="1481454">
                  <a:moveTo>
                    <a:pt x="740537" y="905103"/>
                  </a:moveTo>
                  <a:lnTo>
                    <a:pt x="658253" y="905103"/>
                  </a:lnTo>
                  <a:lnTo>
                    <a:pt x="658253" y="1069657"/>
                  </a:lnTo>
                  <a:lnTo>
                    <a:pt x="740537" y="1069657"/>
                  </a:lnTo>
                  <a:lnTo>
                    <a:pt x="740537" y="905103"/>
                  </a:lnTo>
                  <a:close/>
                </a:path>
                <a:path w="2057400" h="1481454">
                  <a:moveTo>
                    <a:pt x="740537" y="493687"/>
                  </a:moveTo>
                  <a:lnTo>
                    <a:pt x="658253" y="493687"/>
                  </a:lnTo>
                  <a:lnTo>
                    <a:pt x="658253" y="658253"/>
                  </a:lnTo>
                  <a:lnTo>
                    <a:pt x="740537" y="658253"/>
                  </a:lnTo>
                  <a:lnTo>
                    <a:pt x="740537" y="493687"/>
                  </a:lnTo>
                  <a:close/>
                </a:path>
                <a:path w="2057400" h="1481454">
                  <a:moveTo>
                    <a:pt x="822820" y="658253"/>
                  </a:moveTo>
                  <a:lnTo>
                    <a:pt x="740537" y="658253"/>
                  </a:lnTo>
                  <a:lnTo>
                    <a:pt x="740537" y="740524"/>
                  </a:lnTo>
                  <a:lnTo>
                    <a:pt x="822820" y="740524"/>
                  </a:lnTo>
                  <a:lnTo>
                    <a:pt x="822820" y="658253"/>
                  </a:lnTo>
                  <a:close/>
                </a:path>
                <a:path w="2057400" h="1481454">
                  <a:moveTo>
                    <a:pt x="905103" y="493687"/>
                  </a:moveTo>
                  <a:lnTo>
                    <a:pt x="822820" y="493687"/>
                  </a:lnTo>
                  <a:lnTo>
                    <a:pt x="822820" y="658253"/>
                  </a:lnTo>
                  <a:lnTo>
                    <a:pt x="905103" y="658253"/>
                  </a:lnTo>
                  <a:lnTo>
                    <a:pt x="905103" y="493687"/>
                  </a:lnTo>
                  <a:close/>
                </a:path>
                <a:path w="2057400" h="1481454">
                  <a:moveTo>
                    <a:pt x="987374" y="329133"/>
                  </a:moveTo>
                  <a:lnTo>
                    <a:pt x="905103" y="329133"/>
                  </a:lnTo>
                  <a:lnTo>
                    <a:pt x="822820" y="329133"/>
                  </a:lnTo>
                  <a:lnTo>
                    <a:pt x="822820" y="246837"/>
                  </a:lnTo>
                  <a:lnTo>
                    <a:pt x="905103" y="246837"/>
                  </a:lnTo>
                  <a:lnTo>
                    <a:pt x="905103" y="0"/>
                  </a:lnTo>
                  <a:lnTo>
                    <a:pt x="822820" y="0"/>
                  </a:lnTo>
                  <a:lnTo>
                    <a:pt x="822820" y="82270"/>
                  </a:lnTo>
                  <a:lnTo>
                    <a:pt x="822820" y="164553"/>
                  </a:lnTo>
                  <a:lnTo>
                    <a:pt x="740537" y="164553"/>
                  </a:lnTo>
                  <a:lnTo>
                    <a:pt x="740537" y="82270"/>
                  </a:lnTo>
                  <a:lnTo>
                    <a:pt x="822820" y="82270"/>
                  </a:lnTo>
                  <a:lnTo>
                    <a:pt x="822820" y="0"/>
                  </a:lnTo>
                  <a:lnTo>
                    <a:pt x="740537" y="0"/>
                  </a:lnTo>
                  <a:lnTo>
                    <a:pt x="658253" y="0"/>
                  </a:lnTo>
                  <a:lnTo>
                    <a:pt x="658253" y="246837"/>
                  </a:lnTo>
                  <a:lnTo>
                    <a:pt x="740537" y="246837"/>
                  </a:lnTo>
                  <a:lnTo>
                    <a:pt x="658253" y="246849"/>
                  </a:lnTo>
                  <a:lnTo>
                    <a:pt x="658253" y="411403"/>
                  </a:lnTo>
                  <a:lnTo>
                    <a:pt x="740537" y="411403"/>
                  </a:lnTo>
                  <a:lnTo>
                    <a:pt x="822820" y="411403"/>
                  </a:lnTo>
                  <a:lnTo>
                    <a:pt x="905103" y="411403"/>
                  </a:lnTo>
                  <a:lnTo>
                    <a:pt x="905103" y="493687"/>
                  </a:lnTo>
                  <a:lnTo>
                    <a:pt x="987374" y="493687"/>
                  </a:lnTo>
                  <a:lnTo>
                    <a:pt x="987374" y="329133"/>
                  </a:lnTo>
                  <a:close/>
                </a:path>
                <a:path w="2057400" h="1481454">
                  <a:moveTo>
                    <a:pt x="1069657" y="493687"/>
                  </a:moveTo>
                  <a:lnTo>
                    <a:pt x="987374" y="493687"/>
                  </a:lnTo>
                  <a:lnTo>
                    <a:pt x="987374" y="575970"/>
                  </a:lnTo>
                  <a:lnTo>
                    <a:pt x="1069657" y="575970"/>
                  </a:lnTo>
                  <a:lnTo>
                    <a:pt x="1069657" y="493687"/>
                  </a:lnTo>
                  <a:close/>
                </a:path>
                <a:path w="2057400" h="1481454">
                  <a:moveTo>
                    <a:pt x="1151940" y="740524"/>
                  </a:moveTo>
                  <a:lnTo>
                    <a:pt x="1069657" y="740524"/>
                  </a:lnTo>
                  <a:lnTo>
                    <a:pt x="1069657" y="658253"/>
                  </a:lnTo>
                  <a:lnTo>
                    <a:pt x="987374" y="658253"/>
                  </a:lnTo>
                  <a:lnTo>
                    <a:pt x="905103" y="658253"/>
                  </a:lnTo>
                  <a:lnTo>
                    <a:pt x="905103" y="740524"/>
                  </a:lnTo>
                  <a:lnTo>
                    <a:pt x="987374" y="740524"/>
                  </a:lnTo>
                  <a:lnTo>
                    <a:pt x="987374" y="822807"/>
                  </a:lnTo>
                  <a:lnTo>
                    <a:pt x="1069657" y="822807"/>
                  </a:lnTo>
                  <a:lnTo>
                    <a:pt x="1151940" y="822807"/>
                  </a:lnTo>
                  <a:lnTo>
                    <a:pt x="1151940" y="740524"/>
                  </a:lnTo>
                  <a:close/>
                </a:path>
                <a:path w="2057400" h="1481454">
                  <a:moveTo>
                    <a:pt x="1151940" y="246849"/>
                  </a:moveTo>
                  <a:lnTo>
                    <a:pt x="1069657" y="246849"/>
                  </a:lnTo>
                  <a:lnTo>
                    <a:pt x="1069657" y="411403"/>
                  </a:lnTo>
                  <a:lnTo>
                    <a:pt x="1151940" y="411403"/>
                  </a:lnTo>
                  <a:lnTo>
                    <a:pt x="1151940" y="246849"/>
                  </a:lnTo>
                  <a:close/>
                </a:path>
                <a:path w="2057400" h="1481454">
                  <a:moveTo>
                    <a:pt x="1151940" y="82270"/>
                  </a:moveTo>
                  <a:lnTo>
                    <a:pt x="1069657" y="82270"/>
                  </a:lnTo>
                  <a:lnTo>
                    <a:pt x="987374" y="82270"/>
                  </a:lnTo>
                  <a:lnTo>
                    <a:pt x="987374" y="246837"/>
                  </a:lnTo>
                  <a:lnTo>
                    <a:pt x="1069657" y="246837"/>
                  </a:lnTo>
                  <a:lnTo>
                    <a:pt x="1069657" y="164553"/>
                  </a:lnTo>
                  <a:lnTo>
                    <a:pt x="1151940" y="164553"/>
                  </a:lnTo>
                  <a:lnTo>
                    <a:pt x="1151940" y="82270"/>
                  </a:lnTo>
                  <a:close/>
                </a:path>
                <a:path w="2057400" h="1481454">
                  <a:moveTo>
                    <a:pt x="1234224" y="0"/>
                  </a:moveTo>
                  <a:lnTo>
                    <a:pt x="1151940" y="0"/>
                  </a:lnTo>
                  <a:lnTo>
                    <a:pt x="1151940" y="82270"/>
                  </a:lnTo>
                  <a:lnTo>
                    <a:pt x="1234224" y="82270"/>
                  </a:lnTo>
                  <a:lnTo>
                    <a:pt x="1234224" y="0"/>
                  </a:lnTo>
                  <a:close/>
                </a:path>
                <a:path w="2057400" h="1481454">
                  <a:moveTo>
                    <a:pt x="1316507" y="164553"/>
                  </a:moveTo>
                  <a:lnTo>
                    <a:pt x="1234224" y="164553"/>
                  </a:lnTo>
                  <a:lnTo>
                    <a:pt x="1234224" y="246837"/>
                  </a:lnTo>
                  <a:lnTo>
                    <a:pt x="1316507" y="246837"/>
                  </a:lnTo>
                  <a:lnTo>
                    <a:pt x="1316507" y="164553"/>
                  </a:lnTo>
                  <a:close/>
                </a:path>
                <a:path w="2057400" h="1481454">
                  <a:moveTo>
                    <a:pt x="1398790" y="905103"/>
                  </a:moveTo>
                  <a:lnTo>
                    <a:pt x="1316507" y="905103"/>
                  </a:lnTo>
                  <a:lnTo>
                    <a:pt x="1234224" y="905103"/>
                  </a:lnTo>
                  <a:lnTo>
                    <a:pt x="1234224" y="822820"/>
                  </a:lnTo>
                  <a:lnTo>
                    <a:pt x="1151940" y="822820"/>
                  </a:lnTo>
                  <a:lnTo>
                    <a:pt x="1151940" y="905103"/>
                  </a:lnTo>
                  <a:lnTo>
                    <a:pt x="1069657" y="905103"/>
                  </a:lnTo>
                  <a:lnTo>
                    <a:pt x="987374" y="905103"/>
                  </a:lnTo>
                  <a:lnTo>
                    <a:pt x="905103" y="905103"/>
                  </a:lnTo>
                  <a:lnTo>
                    <a:pt x="905103" y="740524"/>
                  </a:lnTo>
                  <a:lnTo>
                    <a:pt x="822820" y="740524"/>
                  </a:lnTo>
                  <a:lnTo>
                    <a:pt x="822820" y="1069657"/>
                  </a:lnTo>
                  <a:lnTo>
                    <a:pt x="740537" y="1069657"/>
                  </a:lnTo>
                  <a:lnTo>
                    <a:pt x="740537" y="1151940"/>
                  </a:lnTo>
                  <a:lnTo>
                    <a:pt x="822820" y="1151940"/>
                  </a:lnTo>
                  <a:lnTo>
                    <a:pt x="822820" y="1234224"/>
                  </a:lnTo>
                  <a:lnTo>
                    <a:pt x="740537" y="1234224"/>
                  </a:lnTo>
                  <a:lnTo>
                    <a:pt x="740537" y="1398778"/>
                  </a:lnTo>
                  <a:lnTo>
                    <a:pt x="658253" y="1398778"/>
                  </a:lnTo>
                  <a:lnTo>
                    <a:pt x="658253" y="1481061"/>
                  </a:lnTo>
                  <a:lnTo>
                    <a:pt x="740537" y="1481061"/>
                  </a:lnTo>
                  <a:lnTo>
                    <a:pt x="822820" y="1481061"/>
                  </a:lnTo>
                  <a:lnTo>
                    <a:pt x="822820" y="1398778"/>
                  </a:lnTo>
                  <a:lnTo>
                    <a:pt x="905103" y="1398778"/>
                  </a:lnTo>
                  <a:lnTo>
                    <a:pt x="905103" y="1234224"/>
                  </a:lnTo>
                  <a:lnTo>
                    <a:pt x="987374" y="1234224"/>
                  </a:lnTo>
                  <a:lnTo>
                    <a:pt x="1069657" y="1234224"/>
                  </a:lnTo>
                  <a:lnTo>
                    <a:pt x="1069657" y="1151940"/>
                  </a:lnTo>
                  <a:lnTo>
                    <a:pt x="987374" y="1151940"/>
                  </a:lnTo>
                  <a:lnTo>
                    <a:pt x="905103" y="1151940"/>
                  </a:lnTo>
                  <a:lnTo>
                    <a:pt x="905103" y="987374"/>
                  </a:lnTo>
                  <a:lnTo>
                    <a:pt x="987374" y="987374"/>
                  </a:lnTo>
                  <a:lnTo>
                    <a:pt x="987374" y="1069657"/>
                  </a:lnTo>
                  <a:lnTo>
                    <a:pt x="1069657" y="1069657"/>
                  </a:lnTo>
                  <a:lnTo>
                    <a:pt x="1069657" y="987374"/>
                  </a:lnTo>
                  <a:lnTo>
                    <a:pt x="1151940" y="987374"/>
                  </a:lnTo>
                  <a:lnTo>
                    <a:pt x="1151940" y="1069657"/>
                  </a:lnTo>
                  <a:lnTo>
                    <a:pt x="1069657" y="1069657"/>
                  </a:lnTo>
                  <a:lnTo>
                    <a:pt x="1069657" y="1151940"/>
                  </a:lnTo>
                  <a:lnTo>
                    <a:pt x="1151940" y="1151940"/>
                  </a:lnTo>
                  <a:lnTo>
                    <a:pt x="1234224" y="1151940"/>
                  </a:lnTo>
                  <a:lnTo>
                    <a:pt x="1234224" y="987374"/>
                  </a:lnTo>
                  <a:lnTo>
                    <a:pt x="1316507" y="987374"/>
                  </a:lnTo>
                  <a:lnTo>
                    <a:pt x="1398790" y="987374"/>
                  </a:lnTo>
                  <a:lnTo>
                    <a:pt x="1398790" y="905103"/>
                  </a:lnTo>
                  <a:close/>
                </a:path>
                <a:path w="2057400" h="1481454">
                  <a:moveTo>
                    <a:pt x="1398790" y="329133"/>
                  </a:moveTo>
                  <a:lnTo>
                    <a:pt x="1316507" y="329133"/>
                  </a:lnTo>
                  <a:lnTo>
                    <a:pt x="1316507" y="411403"/>
                  </a:lnTo>
                  <a:lnTo>
                    <a:pt x="1234224" y="411403"/>
                  </a:lnTo>
                  <a:lnTo>
                    <a:pt x="1151940" y="411403"/>
                  </a:lnTo>
                  <a:lnTo>
                    <a:pt x="1151940" y="575970"/>
                  </a:lnTo>
                  <a:lnTo>
                    <a:pt x="1234224" y="575970"/>
                  </a:lnTo>
                  <a:lnTo>
                    <a:pt x="1234224" y="493687"/>
                  </a:lnTo>
                  <a:lnTo>
                    <a:pt x="1316507" y="493687"/>
                  </a:lnTo>
                  <a:lnTo>
                    <a:pt x="1316507" y="658253"/>
                  </a:lnTo>
                  <a:lnTo>
                    <a:pt x="1234224" y="658253"/>
                  </a:lnTo>
                  <a:lnTo>
                    <a:pt x="1234224" y="740524"/>
                  </a:lnTo>
                  <a:lnTo>
                    <a:pt x="1316507" y="740524"/>
                  </a:lnTo>
                  <a:lnTo>
                    <a:pt x="1398790" y="740524"/>
                  </a:lnTo>
                  <a:lnTo>
                    <a:pt x="1398790" y="329133"/>
                  </a:lnTo>
                  <a:close/>
                </a:path>
                <a:path w="2057400" h="1481454">
                  <a:moveTo>
                    <a:pt x="1481074" y="822820"/>
                  </a:moveTo>
                  <a:lnTo>
                    <a:pt x="1398790" y="822820"/>
                  </a:lnTo>
                  <a:lnTo>
                    <a:pt x="1398790" y="905103"/>
                  </a:lnTo>
                  <a:lnTo>
                    <a:pt x="1481074" y="905103"/>
                  </a:lnTo>
                  <a:lnTo>
                    <a:pt x="1481074" y="822820"/>
                  </a:lnTo>
                  <a:close/>
                </a:path>
                <a:path w="2057400" h="1481454">
                  <a:moveTo>
                    <a:pt x="1563344" y="658253"/>
                  </a:moveTo>
                  <a:lnTo>
                    <a:pt x="1481074" y="658253"/>
                  </a:lnTo>
                  <a:lnTo>
                    <a:pt x="1481074" y="740524"/>
                  </a:lnTo>
                  <a:lnTo>
                    <a:pt x="1398790" y="740524"/>
                  </a:lnTo>
                  <a:lnTo>
                    <a:pt x="1398790" y="822807"/>
                  </a:lnTo>
                  <a:lnTo>
                    <a:pt x="1481074" y="822807"/>
                  </a:lnTo>
                  <a:lnTo>
                    <a:pt x="1563344" y="822807"/>
                  </a:lnTo>
                  <a:lnTo>
                    <a:pt x="1563344" y="658253"/>
                  </a:lnTo>
                  <a:close/>
                </a:path>
                <a:path w="2057400" h="1481454">
                  <a:moveTo>
                    <a:pt x="1645627" y="905103"/>
                  </a:moveTo>
                  <a:lnTo>
                    <a:pt x="1563344" y="905103"/>
                  </a:lnTo>
                  <a:lnTo>
                    <a:pt x="1563344" y="987374"/>
                  </a:lnTo>
                  <a:lnTo>
                    <a:pt x="1481074" y="987374"/>
                  </a:lnTo>
                  <a:lnTo>
                    <a:pt x="1398790" y="987374"/>
                  </a:lnTo>
                  <a:lnTo>
                    <a:pt x="1398790" y="1069657"/>
                  </a:lnTo>
                  <a:lnTo>
                    <a:pt x="1316507" y="1069657"/>
                  </a:lnTo>
                  <a:lnTo>
                    <a:pt x="1316507" y="1234224"/>
                  </a:lnTo>
                  <a:lnTo>
                    <a:pt x="1398790" y="1234224"/>
                  </a:lnTo>
                  <a:lnTo>
                    <a:pt x="1481074" y="1234224"/>
                  </a:lnTo>
                  <a:lnTo>
                    <a:pt x="1481074" y="1151940"/>
                  </a:lnTo>
                  <a:lnTo>
                    <a:pt x="1563344" y="1151940"/>
                  </a:lnTo>
                  <a:lnTo>
                    <a:pt x="1563344" y="1069657"/>
                  </a:lnTo>
                  <a:lnTo>
                    <a:pt x="1645627" y="1069657"/>
                  </a:lnTo>
                  <a:lnTo>
                    <a:pt x="1645627" y="905103"/>
                  </a:lnTo>
                  <a:close/>
                </a:path>
                <a:path w="2057400" h="1481454">
                  <a:moveTo>
                    <a:pt x="1727911" y="1316507"/>
                  </a:moveTo>
                  <a:lnTo>
                    <a:pt x="1645627" y="1316507"/>
                  </a:lnTo>
                  <a:lnTo>
                    <a:pt x="1645627" y="1234224"/>
                  </a:lnTo>
                  <a:lnTo>
                    <a:pt x="1563344" y="1234224"/>
                  </a:lnTo>
                  <a:lnTo>
                    <a:pt x="1481074" y="1234224"/>
                  </a:lnTo>
                  <a:lnTo>
                    <a:pt x="1481074" y="1398778"/>
                  </a:lnTo>
                  <a:lnTo>
                    <a:pt x="1563344" y="1398778"/>
                  </a:lnTo>
                  <a:lnTo>
                    <a:pt x="1645627" y="1398778"/>
                  </a:lnTo>
                  <a:lnTo>
                    <a:pt x="1645627" y="1481061"/>
                  </a:lnTo>
                  <a:lnTo>
                    <a:pt x="1727911" y="1481061"/>
                  </a:lnTo>
                  <a:lnTo>
                    <a:pt x="1727911" y="1316507"/>
                  </a:lnTo>
                  <a:close/>
                </a:path>
                <a:path w="2057400" h="1481454">
                  <a:moveTo>
                    <a:pt x="1727911" y="1151940"/>
                  </a:moveTo>
                  <a:lnTo>
                    <a:pt x="1645627" y="1151940"/>
                  </a:lnTo>
                  <a:lnTo>
                    <a:pt x="1645627" y="1234224"/>
                  </a:lnTo>
                  <a:lnTo>
                    <a:pt x="1727911" y="1234224"/>
                  </a:lnTo>
                  <a:lnTo>
                    <a:pt x="1727911" y="1151940"/>
                  </a:lnTo>
                  <a:close/>
                </a:path>
                <a:path w="2057400" h="1481454">
                  <a:moveTo>
                    <a:pt x="1810194" y="987374"/>
                  </a:moveTo>
                  <a:lnTo>
                    <a:pt x="1727911" y="987374"/>
                  </a:lnTo>
                  <a:lnTo>
                    <a:pt x="1727911" y="1151940"/>
                  </a:lnTo>
                  <a:lnTo>
                    <a:pt x="1810194" y="1151940"/>
                  </a:lnTo>
                  <a:lnTo>
                    <a:pt x="1810194" y="987374"/>
                  </a:lnTo>
                  <a:close/>
                </a:path>
                <a:path w="2057400" h="1481454">
                  <a:moveTo>
                    <a:pt x="2057044" y="658253"/>
                  </a:moveTo>
                  <a:lnTo>
                    <a:pt x="2057044" y="658253"/>
                  </a:lnTo>
                  <a:lnTo>
                    <a:pt x="1645627" y="658253"/>
                  </a:lnTo>
                  <a:lnTo>
                    <a:pt x="1645627" y="740524"/>
                  </a:lnTo>
                  <a:lnTo>
                    <a:pt x="1727911" y="740524"/>
                  </a:lnTo>
                  <a:lnTo>
                    <a:pt x="1810194" y="740524"/>
                  </a:lnTo>
                  <a:lnTo>
                    <a:pt x="1892477" y="740524"/>
                  </a:lnTo>
                  <a:lnTo>
                    <a:pt x="1974761" y="740524"/>
                  </a:lnTo>
                  <a:lnTo>
                    <a:pt x="1974761" y="822820"/>
                  </a:lnTo>
                  <a:lnTo>
                    <a:pt x="1892477" y="822820"/>
                  </a:lnTo>
                  <a:lnTo>
                    <a:pt x="1810194" y="822820"/>
                  </a:lnTo>
                  <a:lnTo>
                    <a:pt x="1810194" y="905103"/>
                  </a:lnTo>
                  <a:lnTo>
                    <a:pt x="1892477" y="905103"/>
                  </a:lnTo>
                  <a:lnTo>
                    <a:pt x="1892477" y="1069657"/>
                  </a:lnTo>
                  <a:lnTo>
                    <a:pt x="1974761" y="1069657"/>
                  </a:lnTo>
                  <a:lnTo>
                    <a:pt x="1974761" y="905103"/>
                  </a:lnTo>
                  <a:lnTo>
                    <a:pt x="2057044" y="905103"/>
                  </a:lnTo>
                  <a:lnTo>
                    <a:pt x="2057044" y="6582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869351" y="11197764"/>
              <a:ext cx="2057400" cy="1069975"/>
            </a:xfrm>
            <a:custGeom>
              <a:avLst/>
              <a:gdLst/>
              <a:ahLst/>
              <a:cxnLst/>
              <a:rect l="l" t="t" r="r" b="b"/>
              <a:pathLst>
                <a:path w="2057400" h="1069975">
                  <a:moveTo>
                    <a:pt x="82283" y="329133"/>
                  </a:moveTo>
                  <a:lnTo>
                    <a:pt x="0" y="329133"/>
                  </a:lnTo>
                  <a:lnTo>
                    <a:pt x="0" y="411403"/>
                  </a:lnTo>
                  <a:lnTo>
                    <a:pt x="82283" y="411403"/>
                  </a:lnTo>
                  <a:lnTo>
                    <a:pt x="82283" y="329133"/>
                  </a:lnTo>
                  <a:close/>
                </a:path>
                <a:path w="2057400" h="1069975">
                  <a:moveTo>
                    <a:pt x="82283" y="164566"/>
                  </a:moveTo>
                  <a:lnTo>
                    <a:pt x="0" y="164566"/>
                  </a:lnTo>
                  <a:lnTo>
                    <a:pt x="0" y="246849"/>
                  </a:lnTo>
                  <a:lnTo>
                    <a:pt x="82283" y="246849"/>
                  </a:lnTo>
                  <a:lnTo>
                    <a:pt x="82283" y="164566"/>
                  </a:lnTo>
                  <a:close/>
                </a:path>
                <a:path w="2057400" h="1069975">
                  <a:moveTo>
                    <a:pt x="164566" y="246849"/>
                  </a:moveTo>
                  <a:lnTo>
                    <a:pt x="82283" y="246849"/>
                  </a:lnTo>
                  <a:lnTo>
                    <a:pt x="82283" y="329133"/>
                  </a:lnTo>
                  <a:lnTo>
                    <a:pt x="164566" y="329133"/>
                  </a:lnTo>
                  <a:lnTo>
                    <a:pt x="164566" y="246849"/>
                  </a:lnTo>
                  <a:close/>
                </a:path>
                <a:path w="2057400" h="1069975">
                  <a:moveTo>
                    <a:pt x="164566" y="82283"/>
                  </a:moveTo>
                  <a:lnTo>
                    <a:pt x="82283" y="82283"/>
                  </a:lnTo>
                  <a:lnTo>
                    <a:pt x="82283" y="164566"/>
                  </a:lnTo>
                  <a:lnTo>
                    <a:pt x="164566" y="164566"/>
                  </a:lnTo>
                  <a:lnTo>
                    <a:pt x="164566" y="82283"/>
                  </a:lnTo>
                  <a:close/>
                </a:path>
                <a:path w="2057400" h="1069975">
                  <a:moveTo>
                    <a:pt x="411403" y="658253"/>
                  </a:moveTo>
                  <a:lnTo>
                    <a:pt x="329120" y="658253"/>
                  </a:lnTo>
                  <a:lnTo>
                    <a:pt x="246849" y="658253"/>
                  </a:lnTo>
                  <a:lnTo>
                    <a:pt x="164566" y="658253"/>
                  </a:lnTo>
                  <a:lnTo>
                    <a:pt x="164566" y="905103"/>
                  </a:lnTo>
                  <a:lnTo>
                    <a:pt x="246849" y="905103"/>
                  </a:lnTo>
                  <a:lnTo>
                    <a:pt x="329120" y="905103"/>
                  </a:lnTo>
                  <a:lnTo>
                    <a:pt x="411403" y="905103"/>
                  </a:lnTo>
                  <a:lnTo>
                    <a:pt x="411403" y="658253"/>
                  </a:lnTo>
                  <a:close/>
                </a:path>
                <a:path w="2057400" h="1069975">
                  <a:moveTo>
                    <a:pt x="575970" y="493699"/>
                  </a:moveTo>
                  <a:lnTo>
                    <a:pt x="493687" y="493699"/>
                  </a:lnTo>
                  <a:lnTo>
                    <a:pt x="493687" y="575983"/>
                  </a:lnTo>
                  <a:lnTo>
                    <a:pt x="493687" y="987374"/>
                  </a:lnTo>
                  <a:lnTo>
                    <a:pt x="82283" y="987374"/>
                  </a:lnTo>
                  <a:lnTo>
                    <a:pt x="82283" y="575983"/>
                  </a:lnTo>
                  <a:lnTo>
                    <a:pt x="493687" y="575983"/>
                  </a:lnTo>
                  <a:lnTo>
                    <a:pt x="493687" y="493699"/>
                  </a:lnTo>
                  <a:lnTo>
                    <a:pt x="0" y="493699"/>
                  </a:lnTo>
                  <a:lnTo>
                    <a:pt x="0" y="1069657"/>
                  </a:lnTo>
                  <a:lnTo>
                    <a:pt x="575970" y="1069657"/>
                  </a:lnTo>
                  <a:lnTo>
                    <a:pt x="575970" y="493699"/>
                  </a:lnTo>
                  <a:close/>
                </a:path>
                <a:path w="2057400" h="1069975">
                  <a:moveTo>
                    <a:pt x="575970" y="329133"/>
                  </a:moveTo>
                  <a:lnTo>
                    <a:pt x="493687" y="329133"/>
                  </a:lnTo>
                  <a:lnTo>
                    <a:pt x="411403" y="329133"/>
                  </a:lnTo>
                  <a:lnTo>
                    <a:pt x="411403" y="411403"/>
                  </a:lnTo>
                  <a:lnTo>
                    <a:pt x="493687" y="411403"/>
                  </a:lnTo>
                  <a:lnTo>
                    <a:pt x="575970" y="411403"/>
                  </a:lnTo>
                  <a:lnTo>
                    <a:pt x="575970" y="329133"/>
                  </a:lnTo>
                  <a:close/>
                </a:path>
                <a:path w="2057400" h="1069975">
                  <a:moveTo>
                    <a:pt x="658241" y="164566"/>
                  </a:moveTo>
                  <a:lnTo>
                    <a:pt x="658241" y="164566"/>
                  </a:lnTo>
                  <a:lnTo>
                    <a:pt x="164566" y="164566"/>
                  </a:lnTo>
                  <a:lnTo>
                    <a:pt x="164566" y="246849"/>
                  </a:lnTo>
                  <a:lnTo>
                    <a:pt x="246849" y="246849"/>
                  </a:lnTo>
                  <a:lnTo>
                    <a:pt x="246849" y="411403"/>
                  </a:lnTo>
                  <a:lnTo>
                    <a:pt x="329120" y="411403"/>
                  </a:lnTo>
                  <a:lnTo>
                    <a:pt x="329120" y="246849"/>
                  </a:lnTo>
                  <a:lnTo>
                    <a:pt x="411403" y="246849"/>
                  </a:lnTo>
                  <a:lnTo>
                    <a:pt x="493687" y="246849"/>
                  </a:lnTo>
                  <a:lnTo>
                    <a:pt x="575970" y="246849"/>
                  </a:lnTo>
                  <a:lnTo>
                    <a:pt x="575970" y="329133"/>
                  </a:lnTo>
                  <a:lnTo>
                    <a:pt x="658241" y="329133"/>
                  </a:lnTo>
                  <a:lnTo>
                    <a:pt x="658241" y="164566"/>
                  </a:lnTo>
                  <a:close/>
                </a:path>
                <a:path w="2057400" h="1069975">
                  <a:moveTo>
                    <a:pt x="740537" y="822820"/>
                  </a:moveTo>
                  <a:lnTo>
                    <a:pt x="658253" y="822820"/>
                  </a:lnTo>
                  <a:lnTo>
                    <a:pt x="658253" y="987374"/>
                  </a:lnTo>
                  <a:lnTo>
                    <a:pt x="740537" y="987374"/>
                  </a:lnTo>
                  <a:lnTo>
                    <a:pt x="740537" y="822820"/>
                  </a:lnTo>
                  <a:close/>
                </a:path>
                <a:path w="2057400" h="1069975">
                  <a:moveTo>
                    <a:pt x="740537" y="658253"/>
                  </a:moveTo>
                  <a:lnTo>
                    <a:pt x="658253" y="658253"/>
                  </a:lnTo>
                  <a:lnTo>
                    <a:pt x="658253" y="740537"/>
                  </a:lnTo>
                  <a:lnTo>
                    <a:pt x="740537" y="740537"/>
                  </a:lnTo>
                  <a:lnTo>
                    <a:pt x="740537" y="658253"/>
                  </a:lnTo>
                  <a:close/>
                </a:path>
                <a:path w="2057400" h="1069975">
                  <a:moveTo>
                    <a:pt x="740537" y="493699"/>
                  </a:moveTo>
                  <a:lnTo>
                    <a:pt x="658253" y="493699"/>
                  </a:lnTo>
                  <a:lnTo>
                    <a:pt x="658253" y="575983"/>
                  </a:lnTo>
                  <a:lnTo>
                    <a:pt x="740537" y="575983"/>
                  </a:lnTo>
                  <a:lnTo>
                    <a:pt x="740537" y="493699"/>
                  </a:lnTo>
                  <a:close/>
                </a:path>
                <a:path w="2057400" h="1069975">
                  <a:moveTo>
                    <a:pt x="905103" y="905103"/>
                  </a:moveTo>
                  <a:lnTo>
                    <a:pt x="822820" y="905103"/>
                  </a:lnTo>
                  <a:lnTo>
                    <a:pt x="822820" y="987374"/>
                  </a:lnTo>
                  <a:lnTo>
                    <a:pt x="905103" y="987374"/>
                  </a:lnTo>
                  <a:lnTo>
                    <a:pt x="905103" y="905103"/>
                  </a:lnTo>
                  <a:close/>
                </a:path>
                <a:path w="2057400" h="1069975">
                  <a:moveTo>
                    <a:pt x="1069657" y="822820"/>
                  </a:moveTo>
                  <a:lnTo>
                    <a:pt x="987374" y="822820"/>
                  </a:lnTo>
                  <a:lnTo>
                    <a:pt x="905103" y="822820"/>
                  </a:lnTo>
                  <a:lnTo>
                    <a:pt x="905103" y="905103"/>
                  </a:lnTo>
                  <a:lnTo>
                    <a:pt x="987374" y="905103"/>
                  </a:lnTo>
                  <a:lnTo>
                    <a:pt x="1069657" y="905103"/>
                  </a:lnTo>
                  <a:lnTo>
                    <a:pt x="1069657" y="822820"/>
                  </a:lnTo>
                  <a:close/>
                </a:path>
                <a:path w="2057400" h="1069975">
                  <a:moveTo>
                    <a:pt x="1069657" y="493699"/>
                  </a:moveTo>
                  <a:lnTo>
                    <a:pt x="987374" y="493699"/>
                  </a:lnTo>
                  <a:lnTo>
                    <a:pt x="987374" y="411403"/>
                  </a:lnTo>
                  <a:lnTo>
                    <a:pt x="905103" y="411403"/>
                  </a:lnTo>
                  <a:lnTo>
                    <a:pt x="905103" y="575983"/>
                  </a:lnTo>
                  <a:lnTo>
                    <a:pt x="822820" y="575983"/>
                  </a:lnTo>
                  <a:lnTo>
                    <a:pt x="822820" y="822820"/>
                  </a:lnTo>
                  <a:lnTo>
                    <a:pt x="905103" y="822820"/>
                  </a:lnTo>
                  <a:lnTo>
                    <a:pt x="905103" y="740537"/>
                  </a:lnTo>
                  <a:lnTo>
                    <a:pt x="987374" y="740537"/>
                  </a:lnTo>
                  <a:lnTo>
                    <a:pt x="1069657" y="740537"/>
                  </a:lnTo>
                  <a:lnTo>
                    <a:pt x="1069657" y="493699"/>
                  </a:lnTo>
                  <a:close/>
                </a:path>
                <a:path w="2057400" h="1069975">
                  <a:moveTo>
                    <a:pt x="1151940" y="987374"/>
                  </a:moveTo>
                  <a:lnTo>
                    <a:pt x="1069657" y="987374"/>
                  </a:lnTo>
                  <a:lnTo>
                    <a:pt x="1069657" y="1069657"/>
                  </a:lnTo>
                  <a:lnTo>
                    <a:pt x="1151940" y="1069657"/>
                  </a:lnTo>
                  <a:lnTo>
                    <a:pt x="1151940" y="987374"/>
                  </a:lnTo>
                  <a:close/>
                </a:path>
                <a:path w="2057400" h="1069975">
                  <a:moveTo>
                    <a:pt x="1234224" y="329133"/>
                  </a:moveTo>
                  <a:lnTo>
                    <a:pt x="1151940" y="329133"/>
                  </a:lnTo>
                  <a:lnTo>
                    <a:pt x="1151940" y="411403"/>
                  </a:lnTo>
                  <a:lnTo>
                    <a:pt x="1234224" y="411403"/>
                  </a:lnTo>
                  <a:lnTo>
                    <a:pt x="1234224" y="329133"/>
                  </a:lnTo>
                  <a:close/>
                </a:path>
                <a:path w="2057400" h="1069975">
                  <a:moveTo>
                    <a:pt x="1481074" y="329133"/>
                  </a:moveTo>
                  <a:lnTo>
                    <a:pt x="1398790" y="329133"/>
                  </a:lnTo>
                  <a:lnTo>
                    <a:pt x="1316507" y="329133"/>
                  </a:lnTo>
                  <a:lnTo>
                    <a:pt x="1316507" y="493687"/>
                  </a:lnTo>
                  <a:lnTo>
                    <a:pt x="1398790" y="493687"/>
                  </a:lnTo>
                  <a:lnTo>
                    <a:pt x="1398790" y="411403"/>
                  </a:lnTo>
                  <a:lnTo>
                    <a:pt x="1481074" y="411403"/>
                  </a:lnTo>
                  <a:lnTo>
                    <a:pt x="1481074" y="329133"/>
                  </a:lnTo>
                  <a:close/>
                </a:path>
                <a:path w="2057400" h="1069975">
                  <a:moveTo>
                    <a:pt x="1563344" y="493699"/>
                  </a:moveTo>
                  <a:lnTo>
                    <a:pt x="1481074" y="493699"/>
                  </a:lnTo>
                  <a:lnTo>
                    <a:pt x="1481074" y="575983"/>
                  </a:lnTo>
                  <a:lnTo>
                    <a:pt x="1563344" y="575983"/>
                  </a:lnTo>
                  <a:lnTo>
                    <a:pt x="1563344" y="493699"/>
                  </a:lnTo>
                  <a:close/>
                </a:path>
                <a:path w="2057400" h="1069975">
                  <a:moveTo>
                    <a:pt x="1645627" y="987374"/>
                  </a:moveTo>
                  <a:lnTo>
                    <a:pt x="1563344" y="987374"/>
                  </a:lnTo>
                  <a:lnTo>
                    <a:pt x="1563344" y="905103"/>
                  </a:lnTo>
                  <a:lnTo>
                    <a:pt x="1481074" y="905103"/>
                  </a:lnTo>
                  <a:lnTo>
                    <a:pt x="1481074" y="1069657"/>
                  </a:lnTo>
                  <a:lnTo>
                    <a:pt x="1563344" y="1069657"/>
                  </a:lnTo>
                  <a:lnTo>
                    <a:pt x="1645627" y="1069657"/>
                  </a:lnTo>
                  <a:lnTo>
                    <a:pt x="1645627" y="987374"/>
                  </a:lnTo>
                  <a:close/>
                </a:path>
                <a:path w="2057400" h="1069975">
                  <a:moveTo>
                    <a:pt x="1810194" y="575983"/>
                  </a:moveTo>
                  <a:lnTo>
                    <a:pt x="1727911" y="575983"/>
                  </a:lnTo>
                  <a:lnTo>
                    <a:pt x="1727911" y="493699"/>
                  </a:lnTo>
                  <a:lnTo>
                    <a:pt x="1645627" y="493699"/>
                  </a:lnTo>
                  <a:lnTo>
                    <a:pt x="1645627" y="658253"/>
                  </a:lnTo>
                  <a:lnTo>
                    <a:pt x="1563344" y="658253"/>
                  </a:lnTo>
                  <a:lnTo>
                    <a:pt x="1481074" y="658253"/>
                  </a:lnTo>
                  <a:lnTo>
                    <a:pt x="1398790" y="658253"/>
                  </a:lnTo>
                  <a:lnTo>
                    <a:pt x="1398790" y="493699"/>
                  </a:lnTo>
                  <a:lnTo>
                    <a:pt x="1316507" y="493699"/>
                  </a:lnTo>
                  <a:lnTo>
                    <a:pt x="1234224" y="493699"/>
                  </a:lnTo>
                  <a:lnTo>
                    <a:pt x="1234224" y="575983"/>
                  </a:lnTo>
                  <a:lnTo>
                    <a:pt x="1316507" y="575983"/>
                  </a:lnTo>
                  <a:lnTo>
                    <a:pt x="1316507" y="740537"/>
                  </a:lnTo>
                  <a:lnTo>
                    <a:pt x="1234224" y="740537"/>
                  </a:lnTo>
                  <a:lnTo>
                    <a:pt x="1234224" y="575983"/>
                  </a:lnTo>
                  <a:lnTo>
                    <a:pt x="1151940" y="575983"/>
                  </a:lnTo>
                  <a:lnTo>
                    <a:pt x="1151940" y="740537"/>
                  </a:lnTo>
                  <a:lnTo>
                    <a:pt x="1069657" y="740537"/>
                  </a:lnTo>
                  <a:lnTo>
                    <a:pt x="1069657" y="822820"/>
                  </a:lnTo>
                  <a:lnTo>
                    <a:pt x="1151940" y="822820"/>
                  </a:lnTo>
                  <a:lnTo>
                    <a:pt x="1234224" y="822820"/>
                  </a:lnTo>
                  <a:lnTo>
                    <a:pt x="1234224" y="905103"/>
                  </a:lnTo>
                  <a:lnTo>
                    <a:pt x="1151940" y="905103"/>
                  </a:lnTo>
                  <a:lnTo>
                    <a:pt x="1151940" y="987374"/>
                  </a:lnTo>
                  <a:lnTo>
                    <a:pt x="1234224" y="987374"/>
                  </a:lnTo>
                  <a:lnTo>
                    <a:pt x="1316507" y="987374"/>
                  </a:lnTo>
                  <a:lnTo>
                    <a:pt x="1316507" y="1069657"/>
                  </a:lnTo>
                  <a:lnTo>
                    <a:pt x="1398790" y="1069657"/>
                  </a:lnTo>
                  <a:lnTo>
                    <a:pt x="1398790" y="905103"/>
                  </a:lnTo>
                  <a:lnTo>
                    <a:pt x="1316507" y="905103"/>
                  </a:lnTo>
                  <a:lnTo>
                    <a:pt x="1316507" y="822820"/>
                  </a:lnTo>
                  <a:lnTo>
                    <a:pt x="1398790" y="822820"/>
                  </a:lnTo>
                  <a:lnTo>
                    <a:pt x="1398790" y="740537"/>
                  </a:lnTo>
                  <a:lnTo>
                    <a:pt x="1481074" y="740537"/>
                  </a:lnTo>
                  <a:lnTo>
                    <a:pt x="1563344" y="740537"/>
                  </a:lnTo>
                  <a:lnTo>
                    <a:pt x="1645627" y="740537"/>
                  </a:lnTo>
                  <a:lnTo>
                    <a:pt x="1645627" y="822820"/>
                  </a:lnTo>
                  <a:lnTo>
                    <a:pt x="1563344" y="822820"/>
                  </a:lnTo>
                  <a:lnTo>
                    <a:pt x="1563344" y="905103"/>
                  </a:lnTo>
                  <a:lnTo>
                    <a:pt x="1645627" y="905103"/>
                  </a:lnTo>
                  <a:lnTo>
                    <a:pt x="1645627" y="987374"/>
                  </a:lnTo>
                  <a:lnTo>
                    <a:pt x="1727911" y="987374"/>
                  </a:lnTo>
                  <a:lnTo>
                    <a:pt x="1810194" y="987374"/>
                  </a:lnTo>
                  <a:lnTo>
                    <a:pt x="1810194" y="822820"/>
                  </a:lnTo>
                  <a:lnTo>
                    <a:pt x="1727911" y="822820"/>
                  </a:lnTo>
                  <a:lnTo>
                    <a:pt x="1727911" y="658253"/>
                  </a:lnTo>
                  <a:lnTo>
                    <a:pt x="1810194" y="658253"/>
                  </a:lnTo>
                  <a:lnTo>
                    <a:pt x="1810194" y="575983"/>
                  </a:lnTo>
                  <a:close/>
                </a:path>
                <a:path w="2057400" h="1069975">
                  <a:moveTo>
                    <a:pt x="1810194" y="0"/>
                  </a:moveTo>
                  <a:lnTo>
                    <a:pt x="1727911" y="0"/>
                  </a:lnTo>
                  <a:lnTo>
                    <a:pt x="1727911" y="164566"/>
                  </a:lnTo>
                  <a:lnTo>
                    <a:pt x="1810194" y="164566"/>
                  </a:lnTo>
                  <a:lnTo>
                    <a:pt x="1810194" y="0"/>
                  </a:lnTo>
                  <a:close/>
                </a:path>
                <a:path w="2057400" h="1069975">
                  <a:moveTo>
                    <a:pt x="1892477" y="740537"/>
                  </a:moveTo>
                  <a:lnTo>
                    <a:pt x="1810194" y="740537"/>
                  </a:lnTo>
                  <a:lnTo>
                    <a:pt x="1810194" y="822820"/>
                  </a:lnTo>
                  <a:lnTo>
                    <a:pt x="1892477" y="822820"/>
                  </a:lnTo>
                  <a:lnTo>
                    <a:pt x="1892477" y="740537"/>
                  </a:lnTo>
                  <a:close/>
                </a:path>
                <a:path w="2057400" h="1069975">
                  <a:moveTo>
                    <a:pt x="2057044" y="987374"/>
                  </a:moveTo>
                  <a:lnTo>
                    <a:pt x="1974761" y="987374"/>
                  </a:lnTo>
                  <a:lnTo>
                    <a:pt x="1974761" y="905103"/>
                  </a:lnTo>
                  <a:lnTo>
                    <a:pt x="1892477" y="905103"/>
                  </a:lnTo>
                  <a:lnTo>
                    <a:pt x="1892477" y="1069657"/>
                  </a:lnTo>
                  <a:lnTo>
                    <a:pt x="1974761" y="1069657"/>
                  </a:lnTo>
                  <a:lnTo>
                    <a:pt x="2057044" y="1069657"/>
                  </a:lnTo>
                  <a:lnTo>
                    <a:pt x="2057044" y="987374"/>
                  </a:lnTo>
                  <a:close/>
                </a:path>
                <a:path w="2057400" h="1069975">
                  <a:moveTo>
                    <a:pt x="2057044" y="822820"/>
                  </a:moveTo>
                  <a:lnTo>
                    <a:pt x="1974761" y="822820"/>
                  </a:lnTo>
                  <a:lnTo>
                    <a:pt x="1974761" y="905103"/>
                  </a:lnTo>
                  <a:lnTo>
                    <a:pt x="2057044" y="905103"/>
                  </a:lnTo>
                  <a:lnTo>
                    <a:pt x="2057044" y="822820"/>
                  </a:lnTo>
                  <a:close/>
                </a:path>
                <a:path w="2057400" h="1069975">
                  <a:moveTo>
                    <a:pt x="2057044" y="658253"/>
                  </a:moveTo>
                  <a:lnTo>
                    <a:pt x="1974761" y="658253"/>
                  </a:lnTo>
                  <a:lnTo>
                    <a:pt x="1974761" y="740537"/>
                  </a:lnTo>
                  <a:lnTo>
                    <a:pt x="2057044" y="740537"/>
                  </a:lnTo>
                  <a:lnTo>
                    <a:pt x="2057044" y="658253"/>
                  </a:lnTo>
                  <a:close/>
                </a:path>
                <a:path w="2057400" h="1069975">
                  <a:moveTo>
                    <a:pt x="2057044" y="411403"/>
                  </a:moveTo>
                  <a:lnTo>
                    <a:pt x="1974761" y="411403"/>
                  </a:lnTo>
                  <a:lnTo>
                    <a:pt x="1892477" y="411403"/>
                  </a:lnTo>
                  <a:lnTo>
                    <a:pt x="1810194" y="411403"/>
                  </a:lnTo>
                  <a:lnTo>
                    <a:pt x="1810194" y="246849"/>
                  </a:lnTo>
                  <a:lnTo>
                    <a:pt x="1727911" y="246849"/>
                  </a:lnTo>
                  <a:lnTo>
                    <a:pt x="1727911" y="493687"/>
                  </a:lnTo>
                  <a:lnTo>
                    <a:pt x="1810194" y="493687"/>
                  </a:lnTo>
                  <a:lnTo>
                    <a:pt x="1892477" y="493687"/>
                  </a:lnTo>
                  <a:lnTo>
                    <a:pt x="1892477" y="658253"/>
                  </a:lnTo>
                  <a:lnTo>
                    <a:pt x="1974761" y="658253"/>
                  </a:lnTo>
                  <a:lnTo>
                    <a:pt x="1974761" y="575983"/>
                  </a:lnTo>
                  <a:lnTo>
                    <a:pt x="2057044" y="575983"/>
                  </a:lnTo>
                  <a:lnTo>
                    <a:pt x="2057044" y="493699"/>
                  </a:lnTo>
                  <a:lnTo>
                    <a:pt x="1974761" y="493699"/>
                  </a:lnTo>
                  <a:lnTo>
                    <a:pt x="2057044" y="493687"/>
                  </a:lnTo>
                  <a:lnTo>
                    <a:pt x="2057044" y="411403"/>
                  </a:lnTo>
                  <a:close/>
                </a:path>
                <a:path w="2057400" h="1069975">
                  <a:moveTo>
                    <a:pt x="2057044" y="0"/>
                  </a:moveTo>
                  <a:lnTo>
                    <a:pt x="1974761" y="0"/>
                  </a:lnTo>
                  <a:lnTo>
                    <a:pt x="1974761" y="164566"/>
                  </a:lnTo>
                  <a:lnTo>
                    <a:pt x="1892477" y="164566"/>
                  </a:lnTo>
                  <a:lnTo>
                    <a:pt x="1810194" y="164566"/>
                  </a:lnTo>
                  <a:lnTo>
                    <a:pt x="1810194" y="246849"/>
                  </a:lnTo>
                  <a:lnTo>
                    <a:pt x="1892477" y="246849"/>
                  </a:lnTo>
                  <a:lnTo>
                    <a:pt x="1892477" y="329133"/>
                  </a:lnTo>
                  <a:lnTo>
                    <a:pt x="1974761" y="329133"/>
                  </a:lnTo>
                  <a:lnTo>
                    <a:pt x="1974761" y="246849"/>
                  </a:lnTo>
                  <a:lnTo>
                    <a:pt x="2057044" y="246849"/>
                  </a:lnTo>
                  <a:lnTo>
                    <a:pt x="20570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844118" y="12185137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82550" h="82550">
                  <a:moveTo>
                    <a:pt x="82280" y="0"/>
                  </a:moveTo>
                  <a:lnTo>
                    <a:pt x="0" y="0"/>
                  </a:lnTo>
                  <a:lnTo>
                    <a:pt x="0" y="82280"/>
                  </a:lnTo>
                  <a:lnTo>
                    <a:pt x="82280" y="82280"/>
                  </a:lnTo>
                  <a:lnTo>
                    <a:pt x="822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9350426" y="10210389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329120" y="164553"/>
                </a:moveTo>
                <a:lnTo>
                  <a:pt x="246837" y="164553"/>
                </a:lnTo>
                <a:lnTo>
                  <a:pt x="164553" y="164553"/>
                </a:lnTo>
                <a:lnTo>
                  <a:pt x="164553" y="411403"/>
                </a:lnTo>
                <a:lnTo>
                  <a:pt x="246837" y="411403"/>
                </a:lnTo>
                <a:lnTo>
                  <a:pt x="329120" y="411403"/>
                </a:lnTo>
                <a:lnTo>
                  <a:pt x="329120" y="164553"/>
                </a:lnTo>
                <a:close/>
              </a:path>
              <a:path w="576579" h="576579">
                <a:moveTo>
                  <a:pt x="411403" y="164553"/>
                </a:moveTo>
                <a:lnTo>
                  <a:pt x="329133" y="164553"/>
                </a:lnTo>
                <a:lnTo>
                  <a:pt x="329133" y="411403"/>
                </a:lnTo>
                <a:lnTo>
                  <a:pt x="411403" y="411403"/>
                </a:lnTo>
                <a:lnTo>
                  <a:pt x="411403" y="164553"/>
                </a:lnTo>
                <a:close/>
              </a:path>
              <a:path w="576579" h="576579">
                <a:moveTo>
                  <a:pt x="575970" y="246849"/>
                </a:moveTo>
                <a:lnTo>
                  <a:pt x="493687" y="246849"/>
                </a:lnTo>
                <a:lnTo>
                  <a:pt x="493687" y="493687"/>
                </a:lnTo>
                <a:lnTo>
                  <a:pt x="411403" y="493687"/>
                </a:lnTo>
                <a:lnTo>
                  <a:pt x="329120" y="493687"/>
                </a:lnTo>
                <a:lnTo>
                  <a:pt x="246837" y="493687"/>
                </a:lnTo>
                <a:lnTo>
                  <a:pt x="164553" y="493687"/>
                </a:lnTo>
                <a:lnTo>
                  <a:pt x="82270" y="493687"/>
                </a:lnTo>
                <a:lnTo>
                  <a:pt x="82270" y="246849"/>
                </a:lnTo>
                <a:lnTo>
                  <a:pt x="0" y="246849"/>
                </a:lnTo>
                <a:lnTo>
                  <a:pt x="0" y="575970"/>
                </a:lnTo>
                <a:lnTo>
                  <a:pt x="82270" y="575970"/>
                </a:lnTo>
                <a:lnTo>
                  <a:pt x="164553" y="575970"/>
                </a:lnTo>
                <a:lnTo>
                  <a:pt x="575970" y="575970"/>
                </a:lnTo>
                <a:lnTo>
                  <a:pt x="575970" y="246849"/>
                </a:lnTo>
                <a:close/>
              </a:path>
              <a:path w="576579" h="576579">
                <a:moveTo>
                  <a:pt x="575970" y="0"/>
                </a:moveTo>
                <a:lnTo>
                  <a:pt x="575970" y="0"/>
                </a:lnTo>
                <a:lnTo>
                  <a:pt x="0" y="0"/>
                </a:lnTo>
                <a:lnTo>
                  <a:pt x="0" y="246837"/>
                </a:lnTo>
                <a:lnTo>
                  <a:pt x="82270" y="246837"/>
                </a:lnTo>
                <a:lnTo>
                  <a:pt x="82270" y="82270"/>
                </a:lnTo>
                <a:lnTo>
                  <a:pt x="164553" y="82270"/>
                </a:lnTo>
                <a:lnTo>
                  <a:pt x="246837" y="82270"/>
                </a:lnTo>
                <a:lnTo>
                  <a:pt x="329120" y="82270"/>
                </a:lnTo>
                <a:lnTo>
                  <a:pt x="411403" y="82270"/>
                </a:lnTo>
                <a:lnTo>
                  <a:pt x="493687" y="82270"/>
                </a:lnTo>
                <a:lnTo>
                  <a:pt x="493687" y="246837"/>
                </a:lnTo>
                <a:lnTo>
                  <a:pt x="575970" y="246837"/>
                </a:lnTo>
                <a:lnTo>
                  <a:pt x="5759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198483" y="10868632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2280" y="0"/>
                </a:moveTo>
                <a:lnTo>
                  <a:pt x="0" y="0"/>
                </a:lnTo>
                <a:lnTo>
                  <a:pt x="0" y="82280"/>
                </a:lnTo>
                <a:lnTo>
                  <a:pt x="82280" y="82280"/>
                </a:lnTo>
                <a:lnTo>
                  <a:pt x="822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25420">
              <a:lnSpc>
                <a:spcPct val="100000"/>
              </a:lnSpc>
              <a:spcBef>
                <a:spcPts val="95"/>
              </a:spcBef>
            </a:pPr>
            <a:r>
              <a:rPr spc="285" dirty="0"/>
              <a:t>Центр </a:t>
            </a:r>
            <a:r>
              <a:rPr spc="265" dirty="0"/>
              <a:t>социального</a:t>
            </a:r>
            <a:r>
              <a:rPr spc="-85" dirty="0"/>
              <a:t> </a:t>
            </a:r>
            <a:r>
              <a:rPr spc="250" dirty="0"/>
              <a:t>дизайна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0104100" cy="14219555"/>
            <a:chOff x="0" y="0"/>
            <a:chExt cx="20104100" cy="14219555"/>
          </a:xfrm>
        </p:grpSpPr>
        <p:sp>
          <p:nvSpPr>
            <p:cNvPr id="4" name="object 4"/>
            <p:cNvSpPr/>
            <p:nvPr/>
          </p:nvSpPr>
          <p:spPr>
            <a:xfrm>
              <a:off x="6701366" y="2293123"/>
              <a:ext cx="4095750" cy="0"/>
            </a:xfrm>
            <a:custGeom>
              <a:avLst/>
              <a:gdLst/>
              <a:ahLst/>
              <a:cxnLst/>
              <a:rect l="l" t="t" r="r" b="b"/>
              <a:pathLst>
                <a:path w="4095750">
                  <a:moveTo>
                    <a:pt x="0" y="0"/>
                  </a:moveTo>
                  <a:lnTo>
                    <a:pt x="4095278" y="0"/>
                  </a:lnTo>
                </a:path>
              </a:pathLst>
            </a:custGeom>
            <a:ln w="62825">
              <a:solidFill>
                <a:srgbClr val="E51F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96646" y="2293123"/>
              <a:ext cx="1737995" cy="0"/>
            </a:xfrm>
            <a:custGeom>
              <a:avLst/>
              <a:gdLst/>
              <a:ahLst/>
              <a:cxnLst/>
              <a:rect l="l" t="t" r="r" b="b"/>
              <a:pathLst>
                <a:path w="1737995">
                  <a:moveTo>
                    <a:pt x="0" y="0"/>
                  </a:moveTo>
                  <a:lnTo>
                    <a:pt x="1737392" y="0"/>
                  </a:lnTo>
                </a:path>
              </a:pathLst>
            </a:custGeom>
            <a:ln w="62825">
              <a:solidFill>
                <a:srgbClr val="CBC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008819" y="2293123"/>
              <a:ext cx="4095750" cy="0"/>
            </a:xfrm>
            <a:custGeom>
              <a:avLst/>
              <a:gdLst/>
              <a:ahLst/>
              <a:cxnLst/>
              <a:rect l="l" t="t" r="r" b="b"/>
              <a:pathLst>
                <a:path w="4095750">
                  <a:moveTo>
                    <a:pt x="0" y="0"/>
                  </a:moveTo>
                  <a:lnTo>
                    <a:pt x="4095278" y="0"/>
                  </a:lnTo>
                </a:path>
              </a:pathLst>
            </a:custGeom>
            <a:ln w="62825">
              <a:solidFill>
                <a:srgbClr val="E51F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271428" y="2293123"/>
              <a:ext cx="1737995" cy="0"/>
            </a:xfrm>
            <a:custGeom>
              <a:avLst/>
              <a:gdLst/>
              <a:ahLst/>
              <a:cxnLst/>
              <a:rect l="l" t="t" r="r" b="b"/>
              <a:pathLst>
                <a:path w="1737994">
                  <a:moveTo>
                    <a:pt x="0" y="0"/>
                  </a:moveTo>
                  <a:lnTo>
                    <a:pt x="1737392" y="0"/>
                  </a:lnTo>
                </a:path>
              </a:pathLst>
            </a:custGeom>
            <a:ln w="62825">
              <a:solidFill>
                <a:srgbClr val="02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534038" y="2293123"/>
              <a:ext cx="1737995" cy="0"/>
            </a:xfrm>
            <a:custGeom>
              <a:avLst/>
              <a:gdLst/>
              <a:ahLst/>
              <a:cxnLst/>
              <a:rect l="l" t="t" r="r" b="b"/>
              <a:pathLst>
                <a:path w="1737994">
                  <a:moveTo>
                    <a:pt x="0" y="0"/>
                  </a:moveTo>
                  <a:lnTo>
                    <a:pt x="1737392" y="0"/>
                  </a:lnTo>
                </a:path>
              </a:pathLst>
            </a:custGeom>
            <a:ln w="62825">
              <a:solidFill>
                <a:srgbClr val="F5C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6701790" cy="14219555"/>
            </a:xfrm>
            <a:custGeom>
              <a:avLst/>
              <a:gdLst/>
              <a:ahLst/>
              <a:cxnLst/>
              <a:rect l="l" t="t" r="r" b="b"/>
              <a:pathLst>
                <a:path w="6701790" h="14219555">
                  <a:moveTo>
                    <a:pt x="6701366" y="0"/>
                  </a:moveTo>
                  <a:lnTo>
                    <a:pt x="0" y="0"/>
                  </a:lnTo>
                  <a:lnTo>
                    <a:pt x="0" y="14219462"/>
                  </a:lnTo>
                  <a:lnTo>
                    <a:pt x="6701366" y="14219462"/>
                  </a:lnTo>
                  <a:lnTo>
                    <a:pt x="6701366" y="0"/>
                  </a:lnTo>
                  <a:close/>
                </a:path>
              </a:pathLst>
            </a:custGeom>
            <a:solidFill>
              <a:srgbClr val="F9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86093"/>
              <a:ext cx="6701790" cy="14097000"/>
            </a:xfrm>
            <a:custGeom>
              <a:avLst/>
              <a:gdLst/>
              <a:ahLst/>
              <a:cxnLst/>
              <a:rect l="l" t="t" r="r" b="b"/>
              <a:pathLst>
                <a:path w="6701790" h="14097000">
                  <a:moveTo>
                    <a:pt x="6701366" y="8255000"/>
                  </a:moveTo>
                  <a:lnTo>
                    <a:pt x="5238070" y="9017000"/>
                  </a:lnTo>
                  <a:lnTo>
                    <a:pt x="5235693" y="9017000"/>
                  </a:lnTo>
                  <a:lnTo>
                    <a:pt x="4395080" y="10668000"/>
                  </a:lnTo>
                  <a:lnTo>
                    <a:pt x="2714577" y="11557000"/>
                  </a:lnTo>
                  <a:lnTo>
                    <a:pt x="1873272" y="13208000"/>
                  </a:lnTo>
                  <a:lnTo>
                    <a:pt x="194193" y="13970000"/>
                  </a:lnTo>
                  <a:lnTo>
                    <a:pt x="192056" y="13970000"/>
                  </a:lnTo>
                  <a:lnTo>
                    <a:pt x="120760" y="14097000"/>
                  </a:lnTo>
                  <a:lnTo>
                    <a:pt x="137639" y="14097000"/>
                  </a:lnTo>
                  <a:lnTo>
                    <a:pt x="203941" y="13970000"/>
                  </a:lnTo>
                  <a:lnTo>
                    <a:pt x="1883021" y="13208000"/>
                  </a:lnTo>
                  <a:lnTo>
                    <a:pt x="1885146" y="13208000"/>
                  </a:lnTo>
                  <a:lnTo>
                    <a:pt x="2725990" y="11557000"/>
                  </a:lnTo>
                  <a:lnTo>
                    <a:pt x="4406724" y="10668000"/>
                  </a:lnTo>
                  <a:lnTo>
                    <a:pt x="5247327" y="9017000"/>
                  </a:lnTo>
                  <a:lnTo>
                    <a:pt x="6701366" y="8255000"/>
                  </a:lnTo>
                  <a:close/>
                </a:path>
                <a:path w="6701790" h="14097000">
                  <a:moveTo>
                    <a:pt x="6701366" y="8509000"/>
                  </a:moveTo>
                  <a:lnTo>
                    <a:pt x="5447205" y="9144000"/>
                  </a:lnTo>
                  <a:lnTo>
                    <a:pt x="5445069" y="9144000"/>
                  </a:lnTo>
                  <a:lnTo>
                    <a:pt x="4604456" y="10922000"/>
                  </a:lnTo>
                  <a:lnTo>
                    <a:pt x="2926340" y="11684000"/>
                  </a:lnTo>
                  <a:lnTo>
                    <a:pt x="2924204" y="11684000"/>
                  </a:lnTo>
                  <a:lnTo>
                    <a:pt x="2083360" y="13335000"/>
                  </a:lnTo>
                  <a:lnTo>
                    <a:pt x="534287" y="14097000"/>
                  </a:lnTo>
                  <a:lnTo>
                    <a:pt x="568275" y="14097000"/>
                  </a:lnTo>
                  <a:lnTo>
                    <a:pt x="2094773" y="13335000"/>
                  </a:lnTo>
                  <a:lnTo>
                    <a:pt x="2935376" y="11684000"/>
                  </a:lnTo>
                  <a:lnTo>
                    <a:pt x="4614445" y="10922000"/>
                  </a:lnTo>
                  <a:lnTo>
                    <a:pt x="4616581" y="10922000"/>
                  </a:lnTo>
                  <a:lnTo>
                    <a:pt x="5457184" y="9144000"/>
                  </a:lnTo>
                  <a:lnTo>
                    <a:pt x="6701366" y="8509000"/>
                  </a:lnTo>
                  <a:close/>
                </a:path>
                <a:path w="6701790" h="14097000">
                  <a:moveTo>
                    <a:pt x="6701366" y="8890000"/>
                  </a:moveTo>
                  <a:lnTo>
                    <a:pt x="5658476" y="9398000"/>
                  </a:lnTo>
                  <a:lnTo>
                    <a:pt x="5656110" y="9398000"/>
                  </a:lnTo>
                  <a:lnTo>
                    <a:pt x="4815507" y="11049000"/>
                  </a:lnTo>
                  <a:lnTo>
                    <a:pt x="3136428" y="11938000"/>
                  </a:lnTo>
                  <a:lnTo>
                    <a:pt x="3134302" y="11938000"/>
                  </a:lnTo>
                  <a:lnTo>
                    <a:pt x="2293689" y="13589000"/>
                  </a:lnTo>
                  <a:lnTo>
                    <a:pt x="1164802" y="14097000"/>
                  </a:lnTo>
                  <a:lnTo>
                    <a:pt x="1198780" y="14097000"/>
                  </a:lnTo>
                  <a:lnTo>
                    <a:pt x="2302725" y="13589000"/>
                  </a:lnTo>
                  <a:lnTo>
                    <a:pt x="2304861" y="13589000"/>
                  </a:lnTo>
                  <a:lnTo>
                    <a:pt x="3144752" y="11938000"/>
                  </a:lnTo>
                  <a:lnTo>
                    <a:pt x="4826198" y="11049000"/>
                  </a:lnTo>
                  <a:lnTo>
                    <a:pt x="5666801" y="9398000"/>
                  </a:lnTo>
                  <a:lnTo>
                    <a:pt x="6701366" y="8890000"/>
                  </a:lnTo>
                  <a:close/>
                </a:path>
                <a:path w="6701790" h="14097000">
                  <a:moveTo>
                    <a:pt x="6701366" y="9144000"/>
                  </a:moveTo>
                  <a:lnTo>
                    <a:pt x="5868575" y="9652000"/>
                  </a:lnTo>
                  <a:lnTo>
                    <a:pt x="5866198" y="9652000"/>
                  </a:lnTo>
                  <a:lnTo>
                    <a:pt x="5025595" y="11303000"/>
                  </a:lnTo>
                  <a:lnTo>
                    <a:pt x="3344379" y="12065000"/>
                  </a:lnTo>
                  <a:lnTo>
                    <a:pt x="2503065" y="13843000"/>
                  </a:lnTo>
                  <a:lnTo>
                    <a:pt x="1794605" y="14097000"/>
                  </a:lnTo>
                  <a:lnTo>
                    <a:pt x="1828352" y="14097000"/>
                  </a:lnTo>
                  <a:lnTo>
                    <a:pt x="2512101" y="13843000"/>
                  </a:lnTo>
                  <a:lnTo>
                    <a:pt x="2514237" y="13843000"/>
                  </a:lnTo>
                  <a:lnTo>
                    <a:pt x="3355081" y="12192000"/>
                  </a:lnTo>
                  <a:lnTo>
                    <a:pt x="5033909" y="11303000"/>
                  </a:lnTo>
                  <a:lnTo>
                    <a:pt x="5036296" y="11303000"/>
                  </a:lnTo>
                  <a:lnTo>
                    <a:pt x="5877852" y="9652000"/>
                  </a:lnTo>
                  <a:lnTo>
                    <a:pt x="6701366" y="9144000"/>
                  </a:lnTo>
                  <a:close/>
                </a:path>
                <a:path w="6701790" h="14097000">
                  <a:moveTo>
                    <a:pt x="6701366" y="9525000"/>
                  </a:moveTo>
                  <a:lnTo>
                    <a:pt x="6078673" y="9779000"/>
                  </a:lnTo>
                  <a:lnTo>
                    <a:pt x="6076527" y="9779000"/>
                  </a:lnTo>
                  <a:lnTo>
                    <a:pt x="5236165" y="11557000"/>
                  </a:lnTo>
                  <a:lnTo>
                    <a:pt x="3557336" y="12319000"/>
                  </a:lnTo>
                  <a:lnTo>
                    <a:pt x="3554949" y="12319000"/>
                  </a:lnTo>
                  <a:lnTo>
                    <a:pt x="2714346" y="13970000"/>
                  </a:lnTo>
                  <a:lnTo>
                    <a:pt x="2426303" y="14097000"/>
                  </a:lnTo>
                  <a:lnTo>
                    <a:pt x="2460050" y="14097000"/>
                  </a:lnTo>
                  <a:lnTo>
                    <a:pt x="2723383" y="13970000"/>
                  </a:lnTo>
                  <a:lnTo>
                    <a:pt x="2725759" y="13970000"/>
                  </a:lnTo>
                  <a:lnTo>
                    <a:pt x="3565891" y="12319000"/>
                  </a:lnTo>
                  <a:lnTo>
                    <a:pt x="5244960" y="11557000"/>
                  </a:lnTo>
                  <a:lnTo>
                    <a:pt x="5247096" y="11557000"/>
                  </a:lnTo>
                  <a:lnTo>
                    <a:pt x="6087699" y="9779000"/>
                  </a:lnTo>
                  <a:lnTo>
                    <a:pt x="6701366" y="9525000"/>
                  </a:lnTo>
                  <a:close/>
                </a:path>
                <a:path w="6701790" h="14097000">
                  <a:moveTo>
                    <a:pt x="6701366" y="9779000"/>
                  </a:moveTo>
                  <a:lnTo>
                    <a:pt x="6287808" y="10033000"/>
                  </a:lnTo>
                  <a:lnTo>
                    <a:pt x="6285672" y="10033000"/>
                  </a:lnTo>
                  <a:lnTo>
                    <a:pt x="5445069" y="11684000"/>
                  </a:lnTo>
                  <a:lnTo>
                    <a:pt x="3765990" y="12573000"/>
                  </a:lnTo>
                  <a:lnTo>
                    <a:pt x="3763623" y="12573000"/>
                  </a:lnTo>
                  <a:lnTo>
                    <a:pt x="2955574" y="14097000"/>
                  </a:lnTo>
                  <a:lnTo>
                    <a:pt x="2972694" y="14097000"/>
                  </a:lnTo>
                  <a:lnTo>
                    <a:pt x="3774555" y="12573000"/>
                  </a:lnTo>
                  <a:lnTo>
                    <a:pt x="5453624" y="11684000"/>
                  </a:lnTo>
                  <a:lnTo>
                    <a:pt x="5455771" y="11684000"/>
                  </a:lnTo>
                  <a:lnTo>
                    <a:pt x="6296373" y="10033000"/>
                  </a:lnTo>
                  <a:lnTo>
                    <a:pt x="6701366" y="9779000"/>
                  </a:lnTo>
                  <a:close/>
                </a:path>
                <a:path w="6701790" h="14097000">
                  <a:moveTo>
                    <a:pt x="6701366" y="10160000"/>
                  </a:moveTo>
                  <a:lnTo>
                    <a:pt x="6499090" y="10287000"/>
                  </a:lnTo>
                  <a:lnTo>
                    <a:pt x="6496723" y="10287000"/>
                  </a:lnTo>
                  <a:lnTo>
                    <a:pt x="5656110" y="11938000"/>
                  </a:lnTo>
                  <a:lnTo>
                    <a:pt x="3976559" y="12700000"/>
                  </a:lnTo>
                  <a:lnTo>
                    <a:pt x="3974423" y="12700000"/>
                  </a:lnTo>
                  <a:lnTo>
                    <a:pt x="3271900" y="14097000"/>
                  </a:lnTo>
                  <a:lnTo>
                    <a:pt x="3288768" y="14097000"/>
                  </a:lnTo>
                  <a:lnTo>
                    <a:pt x="3985595" y="12827000"/>
                  </a:lnTo>
                  <a:lnTo>
                    <a:pt x="5664665" y="11938000"/>
                  </a:lnTo>
                  <a:lnTo>
                    <a:pt x="5666801" y="11938000"/>
                  </a:lnTo>
                  <a:lnTo>
                    <a:pt x="6507655" y="10287000"/>
                  </a:lnTo>
                  <a:lnTo>
                    <a:pt x="6701366" y="10160000"/>
                  </a:lnTo>
                  <a:close/>
                </a:path>
                <a:path w="6701790" h="14097000">
                  <a:moveTo>
                    <a:pt x="6701366" y="10414000"/>
                  </a:moveTo>
                  <a:lnTo>
                    <a:pt x="5866669" y="12065000"/>
                  </a:lnTo>
                  <a:lnTo>
                    <a:pt x="4187369" y="12954000"/>
                  </a:lnTo>
                  <a:lnTo>
                    <a:pt x="4184992" y="12954000"/>
                  </a:lnTo>
                  <a:lnTo>
                    <a:pt x="3587513" y="14097000"/>
                  </a:lnTo>
                  <a:lnTo>
                    <a:pt x="3604623" y="14097000"/>
                  </a:lnTo>
                  <a:lnTo>
                    <a:pt x="4196395" y="12954000"/>
                  </a:lnTo>
                  <a:lnTo>
                    <a:pt x="5875224" y="12192000"/>
                  </a:lnTo>
                  <a:lnTo>
                    <a:pt x="5877611" y="12192000"/>
                  </a:lnTo>
                  <a:lnTo>
                    <a:pt x="6701366" y="10541000"/>
                  </a:lnTo>
                  <a:lnTo>
                    <a:pt x="6701366" y="10414000"/>
                  </a:lnTo>
                  <a:close/>
                </a:path>
                <a:path w="6701790" h="14097000">
                  <a:moveTo>
                    <a:pt x="6701366" y="11049000"/>
                  </a:moveTo>
                  <a:lnTo>
                    <a:pt x="6076527" y="12319000"/>
                  </a:lnTo>
                  <a:lnTo>
                    <a:pt x="4395080" y="13208000"/>
                  </a:lnTo>
                  <a:lnTo>
                    <a:pt x="3902886" y="14097000"/>
                  </a:lnTo>
                  <a:lnTo>
                    <a:pt x="3919765" y="14097000"/>
                  </a:lnTo>
                  <a:lnTo>
                    <a:pt x="4406494" y="13208000"/>
                  </a:lnTo>
                  <a:lnTo>
                    <a:pt x="6085563" y="12319000"/>
                  </a:lnTo>
                  <a:lnTo>
                    <a:pt x="6087699" y="12319000"/>
                  </a:lnTo>
                  <a:lnTo>
                    <a:pt x="6701366" y="11176000"/>
                  </a:lnTo>
                  <a:lnTo>
                    <a:pt x="6701366" y="11049000"/>
                  </a:lnTo>
                  <a:close/>
                </a:path>
                <a:path w="6701790" h="14097000">
                  <a:moveTo>
                    <a:pt x="6701366" y="11684000"/>
                  </a:moveTo>
                  <a:lnTo>
                    <a:pt x="6286625" y="12573000"/>
                  </a:lnTo>
                  <a:lnTo>
                    <a:pt x="4607545" y="13335000"/>
                  </a:lnTo>
                  <a:lnTo>
                    <a:pt x="4605409" y="13335000"/>
                  </a:lnTo>
                  <a:lnTo>
                    <a:pt x="4218028" y="14097000"/>
                  </a:lnTo>
                  <a:lnTo>
                    <a:pt x="4235138" y="14097000"/>
                  </a:lnTo>
                  <a:lnTo>
                    <a:pt x="4616581" y="13335000"/>
                  </a:lnTo>
                  <a:lnTo>
                    <a:pt x="6295651" y="12573000"/>
                  </a:lnTo>
                  <a:lnTo>
                    <a:pt x="6297787" y="12573000"/>
                  </a:lnTo>
                  <a:lnTo>
                    <a:pt x="6701366" y="11811000"/>
                  </a:lnTo>
                  <a:lnTo>
                    <a:pt x="6701366" y="11684000"/>
                  </a:lnTo>
                  <a:close/>
                </a:path>
                <a:path w="6701790" h="14097000">
                  <a:moveTo>
                    <a:pt x="6701366" y="12319000"/>
                  </a:moveTo>
                  <a:lnTo>
                    <a:pt x="6495770" y="12700000"/>
                  </a:lnTo>
                  <a:lnTo>
                    <a:pt x="4816691" y="13589000"/>
                  </a:lnTo>
                  <a:lnTo>
                    <a:pt x="4814554" y="13589000"/>
                  </a:lnTo>
                  <a:lnTo>
                    <a:pt x="4532448" y="14097000"/>
                  </a:lnTo>
                  <a:lnTo>
                    <a:pt x="4549327" y="14097000"/>
                  </a:lnTo>
                  <a:lnTo>
                    <a:pt x="4826921" y="13589000"/>
                  </a:lnTo>
                  <a:lnTo>
                    <a:pt x="6505749" y="12827000"/>
                  </a:lnTo>
                  <a:lnTo>
                    <a:pt x="6508126" y="12827000"/>
                  </a:lnTo>
                  <a:lnTo>
                    <a:pt x="6701366" y="12319000"/>
                  </a:lnTo>
                  <a:close/>
                </a:path>
                <a:path w="6701790" h="14097000">
                  <a:moveTo>
                    <a:pt x="6701366" y="12954000"/>
                  </a:moveTo>
                  <a:lnTo>
                    <a:pt x="5027972" y="13843000"/>
                  </a:lnTo>
                  <a:lnTo>
                    <a:pt x="5025595" y="13843000"/>
                  </a:lnTo>
                  <a:lnTo>
                    <a:pt x="4848532" y="14097000"/>
                  </a:lnTo>
                  <a:lnTo>
                    <a:pt x="4865412" y="14097000"/>
                  </a:lnTo>
                  <a:lnTo>
                    <a:pt x="5036998" y="13843000"/>
                  </a:lnTo>
                  <a:lnTo>
                    <a:pt x="6701366" y="12954000"/>
                  </a:lnTo>
                  <a:close/>
                </a:path>
                <a:path w="6701790" h="14097000">
                  <a:moveTo>
                    <a:pt x="6701366" y="13335000"/>
                  </a:moveTo>
                  <a:lnTo>
                    <a:pt x="5238070" y="13970000"/>
                  </a:lnTo>
                  <a:lnTo>
                    <a:pt x="5235693" y="13970000"/>
                  </a:lnTo>
                  <a:lnTo>
                    <a:pt x="5164387" y="14097000"/>
                  </a:lnTo>
                  <a:lnTo>
                    <a:pt x="5181507" y="14097000"/>
                  </a:lnTo>
                  <a:lnTo>
                    <a:pt x="5247808" y="13970000"/>
                  </a:lnTo>
                  <a:lnTo>
                    <a:pt x="6701366" y="13335000"/>
                  </a:lnTo>
                  <a:close/>
                </a:path>
                <a:path w="6701790" h="14097000">
                  <a:moveTo>
                    <a:pt x="6701366" y="13589000"/>
                  </a:moveTo>
                  <a:lnTo>
                    <a:pt x="5577201" y="14097000"/>
                  </a:lnTo>
                  <a:lnTo>
                    <a:pt x="5610960" y="14097000"/>
                  </a:lnTo>
                  <a:lnTo>
                    <a:pt x="6701366" y="13589000"/>
                  </a:lnTo>
                  <a:close/>
                </a:path>
                <a:path w="6701790" h="14097000">
                  <a:moveTo>
                    <a:pt x="6701366" y="13970000"/>
                  </a:moveTo>
                  <a:lnTo>
                    <a:pt x="6207716" y="14097000"/>
                  </a:lnTo>
                  <a:lnTo>
                    <a:pt x="6241464" y="14097000"/>
                  </a:lnTo>
                  <a:lnTo>
                    <a:pt x="6701366" y="13970000"/>
                  </a:lnTo>
                  <a:close/>
                </a:path>
                <a:path w="6701790" h="14097000">
                  <a:moveTo>
                    <a:pt x="6701366" y="7874000"/>
                  </a:moveTo>
                  <a:lnTo>
                    <a:pt x="5027972" y="8763000"/>
                  </a:lnTo>
                  <a:lnTo>
                    <a:pt x="5025595" y="8763000"/>
                  </a:lnTo>
                  <a:lnTo>
                    <a:pt x="4184992" y="10414000"/>
                  </a:lnTo>
                  <a:lnTo>
                    <a:pt x="2505923" y="11303000"/>
                  </a:lnTo>
                  <a:lnTo>
                    <a:pt x="2503777" y="11303000"/>
                  </a:lnTo>
                  <a:lnTo>
                    <a:pt x="1663174" y="12954000"/>
                  </a:lnTo>
                  <a:lnTo>
                    <a:pt x="0" y="13843000"/>
                  </a:lnTo>
                  <a:lnTo>
                    <a:pt x="1671258" y="12954000"/>
                  </a:lnTo>
                  <a:lnTo>
                    <a:pt x="1673394" y="12954000"/>
                  </a:lnTo>
                  <a:lnTo>
                    <a:pt x="2513996" y="11303000"/>
                  </a:lnTo>
                  <a:lnTo>
                    <a:pt x="4195442" y="10414000"/>
                  </a:lnTo>
                  <a:lnTo>
                    <a:pt x="5036045" y="8763000"/>
                  </a:lnTo>
                  <a:lnTo>
                    <a:pt x="6701366" y="8001000"/>
                  </a:lnTo>
                  <a:lnTo>
                    <a:pt x="6701366" y="7874000"/>
                  </a:lnTo>
                  <a:close/>
                </a:path>
                <a:path w="6701790" h="14097000">
                  <a:moveTo>
                    <a:pt x="6701366" y="7239000"/>
                  </a:moveTo>
                  <a:lnTo>
                    <a:pt x="6495770" y="7747000"/>
                  </a:lnTo>
                  <a:lnTo>
                    <a:pt x="4816691" y="8509000"/>
                  </a:lnTo>
                  <a:lnTo>
                    <a:pt x="4814554" y="8509000"/>
                  </a:lnTo>
                  <a:lnTo>
                    <a:pt x="3974905" y="10287000"/>
                  </a:lnTo>
                  <a:lnTo>
                    <a:pt x="2295825" y="11049000"/>
                  </a:lnTo>
                  <a:lnTo>
                    <a:pt x="2293689" y="11049000"/>
                  </a:lnTo>
                  <a:lnTo>
                    <a:pt x="1452845" y="12700000"/>
                  </a:lnTo>
                  <a:lnTo>
                    <a:pt x="0" y="13462000"/>
                  </a:lnTo>
                  <a:lnTo>
                    <a:pt x="1462112" y="12827000"/>
                  </a:lnTo>
                  <a:lnTo>
                    <a:pt x="1464248" y="12827000"/>
                  </a:lnTo>
                  <a:lnTo>
                    <a:pt x="2304861" y="11049000"/>
                  </a:lnTo>
                  <a:lnTo>
                    <a:pt x="3983931" y="10287000"/>
                  </a:lnTo>
                  <a:lnTo>
                    <a:pt x="3986067" y="10287000"/>
                  </a:lnTo>
                  <a:lnTo>
                    <a:pt x="4826921" y="8509000"/>
                  </a:lnTo>
                  <a:lnTo>
                    <a:pt x="6508126" y="7747000"/>
                  </a:lnTo>
                  <a:lnTo>
                    <a:pt x="6701366" y="7366000"/>
                  </a:lnTo>
                  <a:lnTo>
                    <a:pt x="6701366" y="7239000"/>
                  </a:lnTo>
                  <a:close/>
                </a:path>
                <a:path w="6701790" h="14097000">
                  <a:moveTo>
                    <a:pt x="6701366" y="6731000"/>
                  </a:moveTo>
                  <a:lnTo>
                    <a:pt x="6286625" y="7493000"/>
                  </a:lnTo>
                  <a:lnTo>
                    <a:pt x="4607545" y="8382000"/>
                  </a:lnTo>
                  <a:lnTo>
                    <a:pt x="4605409" y="8382000"/>
                  </a:lnTo>
                  <a:lnTo>
                    <a:pt x="3764576" y="10033000"/>
                  </a:lnTo>
                  <a:lnTo>
                    <a:pt x="2083360" y="10922000"/>
                  </a:lnTo>
                  <a:lnTo>
                    <a:pt x="1243469" y="12573000"/>
                  </a:lnTo>
                  <a:lnTo>
                    <a:pt x="0" y="13208000"/>
                  </a:lnTo>
                  <a:lnTo>
                    <a:pt x="1254872" y="12573000"/>
                  </a:lnTo>
                  <a:lnTo>
                    <a:pt x="2095475" y="10922000"/>
                  </a:lnTo>
                  <a:lnTo>
                    <a:pt x="3776691" y="10033000"/>
                  </a:lnTo>
                  <a:lnTo>
                    <a:pt x="4617293" y="8382000"/>
                  </a:lnTo>
                  <a:lnTo>
                    <a:pt x="6296373" y="7493000"/>
                  </a:lnTo>
                  <a:lnTo>
                    <a:pt x="6298509" y="7493000"/>
                  </a:lnTo>
                  <a:lnTo>
                    <a:pt x="6701366" y="6731000"/>
                  </a:lnTo>
                  <a:close/>
                </a:path>
                <a:path w="6701790" h="14097000">
                  <a:moveTo>
                    <a:pt x="6701366" y="6096000"/>
                  </a:moveTo>
                  <a:lnTo>
                    <a:pt x="6076527" y="7239000"/>
                  </a:lnTo>
                  <a:lnTo>
                    <a:pt x="4395080" y="8128000"/>
                  </a:lnTo>
                  <a:lnTo>
                    <a:pt x="3554478" y="9779000"/>
                  </a:lnTo>
                  <a:lnTo>
                    <a:pt x="1873272" y="10668000"/>
                  </a:lnTo>
                  <a:lnTo>
                    <a:pt x="1032659" y="12319000"/>
                  </a:lnTo>
                  <a:lnTo>
                    <a:pt x="0" y="12827000"/>
                  </a:lnTo>
                  <a:lnTo>
                    <a:pt x="1041696" y="12319000"/>
                  </a:lnTo>
                  <a:lnTo>
                    <a:pt x="1043832" y="12319000"/>
                  </a:lnTo>
                  <a:lnTo>
                    <a:pt x="1885146" y="10668000"/>
                  </a:lnTo>
                  <a:lnTo>
                    <a:pt x="3566592" y="9779000"/>
                  </a:lnTo>
                  <a:lnTo>
                    <a:pt x="4407195" y="8128000"/>
                  </a:lnTo>
                  <a:lnTo>
                    <a:pt x="6086275" y="7366000"/>
                  </a:lnTo>
                  <a:lnTo>
                    <a:pt x="6088411" y="7366000"/>
                  </a:lnTo>
                  <a:lnTo>
                    <a:pt x="6701366" y="6096000"/>
                  </a:lnTo>
                  <a:close/>
                </a:path>
                <a:path w="6701790" h="14097000">
                  <a:moveTo>
                    <a:pt x="6701366" y="5461000"/>
                  </a:moveTo>
                  <a:lnTo>
                    <a:pt x="5866198" y="7112000"/>
                  </a:lnTo>
                  <a:lnTo>
                    <a:pt x="4187369" y="7874000"/>
                  </a:lnTo>
                  <a:lnTo>
                    <a:pt x="4184992" y="7874000"/>
                  </a:lnTo>
                  <a:lnTo>
                    <a:pt x="3344379" y="9652000"/>
                  </a:lnTo>
                  <a:lnTo>
                    <a:pt x="1665321" y="10414000"/>
                  </a:lnTo>
                  <a:lnTo>
                    <a:pt x="1663174" y="10414000"/>
                  </a:lnTo>
                  <a:lnTo>
                    <a:pt x="822571" y="12065000"/>
                  </a:lnTo>
                  <a:lnTo>
                    <a:pt x="0" y="12573000"/>
                  </a:lnTo>
                  <a:lnTo>
                    <a:pt x="831126" y="12192000"/>
                  </a:lnTo>
                  <a:lnTo>
                    <a:pt x="833262" y="12192000"/>
                  </a:lnTo>
                  <a:lnTo>
                    <a:pt x="1673875" y="10414000"/>
                  </a:lnTo>
                  <a:lnTo>
                    <a:pt x="3355793" y="9652000"/>
                  </a:lnTo>
                  <a:lnTo>
                    <a:pt x="4196395" y="7874000"/>
                  </a:lnTo>
                  <a:lnTo>
                    <a:pt x="5875224" y="7112000"/>
                  </a:lnTo>
                  <a:lnTo>
                    <a:pt x="5877611" y="7112000"/>
                  </a:lnTo>
                  <a:lnTo>
                    <a:pt x="6701366" y="5461000"/>
                  </a:lnTo>
                  <a:close/>
                </a:path>
                <a:path w="6701790" h="14097000">
                  <a:moveTo>
                    <a:pt x="6701366" y="5080000"/>
                  </a:moveTo>
                  <a:lnTo>
                    <a:pt x="6499090" y="5207000"/>
                  </a:lnTo>
                  <a:lnTo>
                    <a:pt x="6496723" y="5207000"/>
                  </a:lnTo>
                  <a:lnTo>
                    <a:pt x="5656110" y="6858000"/>
                  </a:lnTo>
                  <a:lnTo>
                    <a:pt x="3976559" y="7747000"/>
                  </a:lnTo>
                  <a:lnTo>
                    <a:pt x="3974423" y="7747000"/>
                  </a:lnTo>
                  <a:lnTo>
                    <a:pt x="3133820" y="9398000"/>
                  </a:lnTo>
                  <a:lnTo>
                    <a:pt x="1455222" y="10287000"/>
                  </a:lnTo>
                  <a:lnTo>
                    <a:pt x="1452845" y="10287000"/>
                  </a:lnTo>
                  <a:lnTo>
                    <a:pt x="612483" y="11938000"/>
                  </a:lnTo>
                  <a:lnTo>
                    <a:pt x="0" y="12192000"/>
                  </a:lnTo>
                  <a:lnTo>
                    <a:pt x="621509" y="11938000"/>
                  </a:lnTo>
                  <a:lnTo>
                    <a:pt x="623645" y="11938000"/>
                  </a:lnTo>
                  <a:lnTo>
                    <a:pt x="1464248" y="10287000"/>
                  </a:lnTo>
                  <a:lnTo>
                    <a:pt x="3143328" y="9398000"/>
                  </a:lnTo>
                  <a:lnTo>
                    <a:pt x="3145464" y="9398000"/>
                  </a:lnTo>
                  <a:lnTo>
                    <a:pt x="3986067" y="7747000"/>
                  </a:lnTo>
                  <a:lnTo>
                    <a:pt x="5665146" y="6858000"/>
                  </a:lnTo>
                  <a:lnTo>
                    <a:pt x="5667282" y="6858000"/>
                  </a:lnTo>
                  <a:lnTo>
                    <a:pt x="6508126" y="5207000"/>
                  </a:lnTo>
                  <a:lnTo>
                    <a:pt x="6701366" y="5080000"/>
                  </a:lnTo>
                  <a:close/>
                </a:path>
                <a:path w="6701790" h="14097000">
                  <a:moveTo>
                    <a:pt x="6701366" y="4826000"/>
                  </a:moveTo>
                  <a:lnTo>
                    <a:pt x="6288761" y="4953000"/>
                  </a:lnTo>
                  <a:lnTo>
                    <a:pt x="6286625" y="4953000"/>
                  </a:lnTo>
                  <a:lnTo>
                    <a:pt x="5446022" y="6604000"/>
                  </a:lnTo>
                  <a:lnTo>
                    <a:pt x="3766942" y="7493000"/>
                  </a:lnTo>
                  <a:lnTo>
                    <a:pt x="3764576" y="7493000"/>
                  </a:lnTo>
                  <a:lnTo>
                    <a:pt x="2924204" y="9144000"/>
                  </a:lnTo>
                  <a:lnTo>
                    <a:pt x="1242757" y="10033000"/>
                  </a:lnTo>
                  <a:lnTo>
                    <a:pt x="402155" y="11684000"/>
                  </a:lnTo>
                  <a:lnTo>
                    <a:pt x="0" y="11938000"/>
                  </a:lnTo>
                  <a:lnTo>
                    <a:pt x="414039" y="11684000"/>
                  </a:lnTo>
                  <a:lnTo>
                    <a:pt x="1254642" y="10033000"/>
                  </a:lnTo>
                  <a:lnTo>
                    <a:pt x="2933711" y="9144000"/>
                  </a:lnTo>
                  <a:lnTo>
                    <a:pt x="2935847" y="9144000"/>
                  </a:lnTo>
                  <a:lnTo>
                    <a:pt x="3776450" y="7493000"/>
                  </a:lnTo>
                  <a:lnTo>
                    <a:pt x="5455519" y="6731000"/>
                  </a:lnTo>
                  <a:lnTo>
                    <a:pt x="5457655" y="6731000"/>
                  </a:lnTo>
                  <a:lnTo>
                    <a:pt x="6298258" y="4953000"/>
                  </a:lnTo>
                  <a:lnTo>
                    <a:pt x="6701366" y="4826000"/>
                  </a:lnTo>
                  <a:close/>
                </a:path>
                <a:path w="6701790" h="14097000">
                  <a:moveTo>
                    <a:pt x="6701366" y="4445000"/>
                  </a:moveTo>
                  <a:lnTo>
                    <a:pt x="6078673" y="4826000"/>
                  </a:lnTo>
                  <a:lnTo>
                    <a:pt x="6076527" y="4826000"/>
                  </a:lnTo>
                  <a:lnTo>
                    <a:pt x="5236165" y="6477000"/>
                  </a:lnTo>
                  <a:lnTo>
                    <a:pt x="3556855" y="7239000"/>
                  </a:lnTo>
                  <a:lnTo>
                    <a:pt x="3554478" y="7239000"/>
                  </a:lnTo>
                  <a:lnTo>
                    <a:pt x="2713875" y="9017000"/>
                  </a:lnTo>
                  <a:lnTo>
                    <a:pt x="1034795" y="9779000"/>
                  </a:lnTo>
                  <a:lnTo>
                    <a:pt x="1032659" y="9779000"/>
                  </a:lnTo>
                  <a:lnTo>
                    <a:pt x="192056" y="11557000"/>
                  </a:lnTo>
                  <a:lnTo>
                    <a:pt x="203229" y="11557000"/>
                  </a:lnTo>
                  <a:lnTo>
                    <a:pt x="1043832" y="9779000"/>
                  </a:lnTo>
                  <a:lnTo>
                    <a:pt x="2725278" y="9017000"/>
                  </a:lnTo>
                  <a:lnTo>
                    <a:pt x="3565891" y="7366000"/>
                  </a:lnTo>
                  <a:lnTo>
                    <a:pt x="5244960" y="6477000"/>
                  </a:lnTo>
                  <a:lnTo>
                    <a:pt x="5247096" y="6477000"/>
                  </a:lnTo>
                  <a:lnTo>
                    <a:pt x="6087699" y="4826000"/>
                  </a:lnTo>
                  <a:lnTo>
                    <a:pt x="6701366" y="4445000"/>
                  </a:lnTo>
                  <a:close/>
                </a:path>
                <a:path w="6701790" h="14097000">
                  <a:moveTo>
                    <a:pt x="6701366" y="4191000"/>
                  </a:moveTo>
                  <a:lnTo>
                    <a:pt x="5868575" y="4572000"/>
                  </a:lnTo>
                  <a:lnTo>
                    <a:pt x="5866198" y="4572000"/>
                  </a:lnTo>
                  <a:lnTo>
                    <a:pt x="5025595" y="6223000"/>
                  </a:lnTo>
                  <a:lnTo>
                    <a:pt x="3346756" y="7112000"/>
                  </a:lnTo>
                  <a:lnTo>
                    <a:pt x="3344379" y="7112000"/>
                  </a:lnTo>
                  <a:lnTo>
                    <a:pt x="2503065" y="8763000"/>
                  </a:lnTo>
                  <a:lnTo>
                    <a:pt x="823995" y="9652000"/>
                  </a:lnTo>
                  <a:lnTo>
                    <a:pt x="821859" y="9652000"/>
                  </a:lnTo>
                  <a:lnTo>
                    <a:pt x="0" y="11303000"/>
                  </a:lnTo>
                  <a:lnTo>
                    <a:pt x="833744" y="9652000"/>
                  </a:lnTo>
                  <a:lnTo>
                    <a:pt x="2512813" y="8763000"/>
                  </a:lnTo>
                  <a:lnTo>
                    <a:pt x="2514949" y="8763000"/>
                  </a:lnTo>
                  <a:lnTo>
                    <a:pt x="3355793" y="7112000"/>
                  </a:lnTo>
                  <a:lnTo>
                    <a:pt x="5034621" y="6223000"/>
                  </a:lnTo>
                  <a:lnTo>
                    <a:pt x="5036998" y="6223000"/>
                  </a:lnTo>
                  <a:lnTo>
                    <a:pt x="5877852" y="4572000"/>
                  </a:lnTo>
                  <a:lnTo>
                    <a:pt x="6701366" y="4191000"/>
                  </a:lnTo>
                  <a:close/>
                </a:path>
                <a:path w="6701790" h="14097000">
                  <a:moveTo>
                    <a:pt x="6701366" y="3810000"/>
                  </a:moveTo>
                  <a:lnTo>
                    <a:pt x="5658476" y="4318000"/>
                  </a:lnTo>
                  <a:lnTo>
                    <a:pt x="5656110" y="4318000"/>
                  </a:lnTo>
                  <a:lnTo>
                    <a:pt x="4815507" y="5969000"/>
                  </a:lnTo>
                  <a:lnTo>
                    <a:pt x="3136428" y="6858000"/>
                  </a:lnTo>
                  <a:lnTo>
                    <a:pt x="3134302" y="6858000"/>
                  </a:lnTo>
                  <a:lnTo>
                    <a:pt x="2293689" y="8509000"/>
                  </a:lnTo>
                  <a:lnTo>
                    <a:pt x="614620" y="9398000"/>
                  </a:lnTo>
                  <a:lnTo>
                    <a:pt x="612483" y="9398000"/>
                  </a:lnTo>
                  <a:lnTo>
                    <a:pt x="0" y="10668000"/>
                  </a:lnTo>
                  <a:lnTo>
                    <a:pt x="623645" y="9398000"/>
                  </a:lnTo>
                  <a:lnTo>
                    <a:pt x="2302725" y="8509000"/>
                  </a:lnTo>
                  <a:lnTo>
                    <a:pt x="2304861" y="8509000"/>
                  </a:lnTo>
                  <a:lnTo>
                    <a:pt x="3144752" y="6858000"/>
                  </a:lnTo>
                  <a:lnTo>
                    <a:pt x="4826198" y="6096000"/>
                  </a:lnTo>
                  <a:lnTo>
                    <a:pt x="5666570" y="4318000"/>
                  </a:lnTo>
                  <a:lnTo>
                    <a:pt x="6701366" y="3810000"/>
                  </a:lnTo>
                  <a:close/>
                </a:path>
                <a:path w="6701790" h="14097000">
                  <a:moveTo>
                    <a:pt x="6701366" y="3556000"/>
                  </a:moveTo>
                  <a:lnTo>
                    <a:pt x="5447205" y="4191000"/>
                  </a:lnTo>
                  <a:lnTo>
                    <a:pt x="5445069" y="4191000"/>
                  </a:lnTo>
                  <a:lnTo>
                    <a:pt x="4604456" y="5842000"/>
                  </a:lnTo>
                  <a:lnTo>
                    <a:pt x="2925387" y="6604000"/>
                  </a:lnTo>
                  <a:lnTo>
                    <a:pt x="2923251" y="6604000"/>
                  </a:lnTo>
                  <a:lnTo>
                    <a:pt x="2082407" y="8382000"/>
                  </a:lnTo>
                  <a:lnTo>
                    <a:pt x="404521" y="9144000"/>
                  </a:lnTo>
                  <a:lnTo>
                    <a:pt x="402155" y="9144000"/>
                  </a:lnTo>
                  <a:lnTo>
                    <a:pt x="0" y="10033000"/>
                  </a:lnTo>
                  <a:lnTo>
                    <a:pt x="414510" y="9144000"/>
                  </a:lnTo>
                  <a:lnTo>
                    <a:pt x="2094773" y="8382000"/>
                  </a:lnTo>
                  <a:lnTo>
                    <a:pt x="2935376" y="6731000"/>
                  </a:lnTo>
                  <a:lnTo>
                    <a:pt x="4614445" y="5842000"/>
                  </a:lnTo>
                  <a:lnTo>
                    <a:pt x="4616581" y="5842000"/>
                  </a:lnTo>
                  <a:lnTo>
                    <a:pt x="5457184" y="4191000"/>
                  </a:lnTo>
                  <a:lnTo>
                    <a:pt x="6701366" y="3556000"/>
                  </a:lnTo>
                  <a:close/>
                </a:path>
                <a:path w="6701790" h="14097000">
                  <a:moveTo>
                    <a:pt x="6701366" y="3175000"/>
                  </a:moveTo>
                  <a:lnTo>
                    <a:pt x="5238070" y="3937000"/>
                  </a:lnTo>
                  <a:lnTo>
                    <a:pt x="5235693" y="3937000"/>
                  </a:lnTo>
                  <a:lnTo>
                    <a:pt x="4395080" y="5588000"/>
                  </a:lnTo>
                  <a:lnTo>
                    <a:pt x="2714577" y="6477000"/>
                  </a:lnTo>
                  <a:lnTo>
                    <a:pt x="1873272" y="8128000"/>
                  </a:lnTo>
                  <a:lnTo>
                    <a:pt x="194193" y="9017000"/>
                  </a:lnTo>
                  <a:lnTo>
                    <a:pt x="192056" y="9017000"/>
                  </a:lnTo>
                  <a:lnTo>
                    <a:pt x="0" y="9398000"/>
                  </a:lnTo>
                  <a:lnTo>
                    <a:pt x="203229" y="9017000"/>
                  </a:lnTo>
                  <a:lnTo>
                    <a:pt x="1882298" y="8128000"/>
                  </a:lnTo>
                  <a:lnTo>
                    <a:pt x="1884434" y="8128000"/>
                  </a:lnTo>
                  <a:lnTo>
                    <a:pt x="2725278" y="6477000"/>
                  </a:lnTo>
                  <a:lnTo>
                    <a:pt x="4406724" y="5588000"/>
                  </a:lnTo>
                  <a:lnTo>
                    <a:pt x="5247327" y="3937000"/>
                  </a:lnTo>
                  <a:lnTo>
                    <a:pt x="6701366" y="3175000"/>
                  </a:lnTo>
                  <a:close/>
                </a:path>
                <a:path w="6701790" h="14097000">
                  <a:moveTo>
                    <a:pt x="6701366" y="2921000"/>
                  </a:moveTo>
                  <a:lnTo>
                    <a:pt x="5027972" y="3683000"/>
                  </a:lnTo>
                  <a:lnTo>
                    <a:pt x="5025595" y="3683000"/>
                  </a:lnTo>
                  <a:lnTo>
                    <a:pt x="4184992" y="5461000"/>
                  </a:lnTo>
                  <a:lnTo>
                    <a:pt x="2505923" y="6223000"/>
                  </a:lnTo>
                  <a:lnTo>
                    <a:pt x="2503777" y="6223000"/>
                  </a:lnTo>
                  <a:lnTo>
                    <a:pt x="1663174" y="7874000"/>
                  </a:lnTo>
                  <a:lnTo>
                    <a:pt x="0" y="8763000"/>
                  </a:lnTo>
                  <a:lnTo>
                    <a:pt x="1671258" y="7874000"/>
                  </a:lnTo>
                  <a:lnTo>
                    <a:pt x="1673394" y="7874000"/>
                  </a:lnTo>
                  <a:lnTo>
                    <a:pt x="2513996" y="6223000"/>
                  </a:lnTo>
                  <a:lnTo>
                    <a:pt x="4193076" y="5461000"/>
                  </a:lnTo>
                  <a:lnTo>
                    <a:pt x="4195442" y="5461000"/>
                  </a:lnTo>
                  <a:lnTo>
                    <a:pt x="5036045" y="3683000"/>
                  </a:lnTo>
                  <a:lnTo>
                    <a:pt x="6701366" y="2921000"/>
                  </a:lnTo>
                  <a:close/>
                </a:path>
                <a:path w="6701790" h="14097000">
                  <a:moveTo>
                    <a:pt x="6701366" y="2286000"/>
                  </a:moveTo>
                  <a:lnTo>
                    <a:pt x="6495770" y="2667000"/>
                  </a:lnTo>
                  <a:lnTo>
                    <a:pt x="4817643" y="3556000"/>
                  </a:lnTo>
                  <a:lnTo>
                    <a:pt x="4815507" y="3556000"/>
                  </a:lnTo>
                  <a:lnTo>
                    <a:pt x="3974905" y="5207000"/>
                  </a:lnTo>
                  <a:lnTo>
                    <a:pt x="2295825" y="5969000"/>
                  </a:lnTo>
                  <a:lnTo>
                    <a:pt x="2293689" y="5969000"/>
                  </a:lnTo>
                  <a:lnTo>
                    <a:pt x="1452845" y="7747000"/>
                  </a:lnTo>
                  <a:lnTo>
                    <a:pt x="0" y="8382000"/>
                  </a:lnTo>
                  <a:lnTo>
                    <a:pt x="0" y="8509000"/>
                  </a:lnTo>
                  <a:lnTo>
                    <a:pt x="1462112" y="7747000"/>
                  </a:lnTo>
                  <a:lnTo>
                    <a:pt x="1464248" y="7747000"/>
                  </a:lnTo>
                  <a:lnTo>
                    <a:pt x="2304861" y="6096000"/>
                  </a:lnTo>
                  <a:lnTo>
                    <a:pt x="3983931" y="5207000"/>
                  </a:lnTo>
                  <a:lnTo>
                    <a:pt x="3986067" y="5207000"/>
                  </a:lnTo>
                  <a:lnTo>
                    <a:pt x="4826921" y="3556000"/>
                  </a:lnTo>
                  <a:lnTo>
                    <a:pt x="6505749" y="2667000"/>
                  </a:lnTo>
                  <a:lnTo>
                    <a:pt x="6508126" y="2667000"/>
                  </a:lnTo>
                  <a:lnTo>
                    <a:pt x="6701366" y="2286000"/>
                  </a:lnTo>
                  <a:close/>
                </a:path>
                <a:path w="6701790" h="14097000">
                  <a:moveTo>
                    <a:pt x="6701366" y="1651000"/>
                  </a:moveTo>
                  <a:lnTo>
                    <a:pt x="6286625" y="2413000"/>
                  </a:lnTo>
                  <a:lnTo>
                    <a:pt x="4607545" y="3302000"/>
                  </a:lnTo>
                  <a:lnTo>
                    <a:pt x="4605409" y="3302000"/>
                  </a:lnTo>
                  <a:lnTo>
                    <a:pt x="3764576" y="4953000"/>
                  </a:lnTo>
                  <a:lnTo>
                    <a:pt x="2085727" y="5842000"/>
                  </a:lnTo>
                  <a:lnTo>
                    <a:pt x="2083360" y="5842000"/>
                  </a:lnTo>
                  <a:lnTo>
                    <a:pt x="1243469" y="7493000"/>
                  </a:lnTo>
                  <a:lnTo>
                    <a:pt x="0" y="8128000"/>
                  </a:lnTo>
                  <a:lnTo>
                    <a:pt x="1254171" y="7493000"/>
                  </a:lnTo>
                  <a:lnTo>
                    <a:pt x="2094773" y="5842000"/>
                  </a:lnTo>
                  <a:lnTo>
                    <a:pt x="3775979" y="4953000"/>
                  </a:lnTo>
                  <a:lnTo>
                    <a:pt x="4616581" y="3302000"/>
                  </a:lnTo>
                  <a:lnTo>
                    <a:pt x="6295651" y="2413000"/>
                  </a:lnTo>
                  <a:lnTo>
                    <a:pt x="6297787" y="2413000"/>
                  </a:lnTo>
                  <a:lnTo>
                    <a:pt x="6701366" y="1651000"/>
                  </a:lnTo>
                  <a:close/>
                </a:path>
                <a:path w="6701790" h="14097000">
                  <a:moveTo>
                    <a:pt x="6701366" y="1016000"/>
                  </a:moveTo>
                  <a:lnTo>
                    <a:pt x="6076527" y="2286000"/>
                  </a:lnTo>
                  <a:lnTo>
                    <a:pt x="4397457" y="3048000"/>
                  </a:lnTo>
                  <a:lnTo>
                    <a:pt x="4395080" y="3048000"/>
                  </a:lnTo>
                  <a:lnTo>
                    <a:pt x="3554478" y="4826000"/>
                  </a:lnTo>
                  <a:lnTo>
                    <a:pt x="1875649" y="5588000"/>
                  </a:lnTo>
                  <a:lnTo>
                    <a:pt x="1873272" y="5588000"/>
                  </a:lnTo>
                  <a:lnTo>
                    <a:pt x="1032659" y="7239000"/>
                  </a:lnTo>
                  <a:lnTo>
                    <a:pt x="0" y="7747000"/>
                  </a:lnTo>
                  <a:lnTo>
                    <a:pt x="0" y="7874000"/>
                  </a:lnTo>
                  <a:lnTo>
                    <a:pt x="1042638" y="7366000"/>
                  </a:lnTo>
                  <a:lnTo>
                    <a:pt x="1044774" y="7366000"/>
                  </a:lnTo>
                  <a:lnTo>
                    <a:pt x="1885146" y="5588000"/>
                  </a:lnTo>
                  <a:lnTo>
                    <a:pt x="3564226" y="4826000"/>
                  </a:lnTo>
                  <a:lnTo>
                    <a:pt x="3566592" y="4826000"/>
                  </a:lnTo>
                  <a:lnTo>
                    <a:pt x="4407195" y="3048000"/>
                  </a:lnTo>
                  <a:lnTo>
                    <a:pt x="6086275" y="2286000"/>
                  </a:lnTo>
                  <a:lnTo>
                    <a:pt x="6088411" y="2286000"/>
                  </a:lnTo>
                  <a:lnTo>
                    <a:pt x="6701366" y="1016000"/>
                  </a:lnTo>
                  <a:close/>
                </a:path>
                <a:path w="6701790" h="14097000">
                  <a:moveTo>
                    <a:pt x="6701366" y="381000"/>
                  </a:moveTo>
                  <a:lnTo>
                    <a:pt x="5866198" y="2032000"/>
                  </a:lnTo>
                  <a:lnTo>
                    <a:pt x="4187369" y="2921000"/>
                  </a:lnTo>
                  <a:lnTo>
                    <a:pt x="4184992" y="2921000"/>
                  </a:lnTo>
                  <a:lnTo>
                    <a:pt x="3344379" y="4572000"/>
                  </a:lnTo>
                  <a:lnTo>
                    <a:pt x="1665321" y="5461000"/>
                  </a:lnTo>
                  <a:lnTo>
                    <a:pt x="1663174" y="5461000"/>
                  </a:lnTo>
                  <a:lnTo>
                    <a:pt x="822571" y="7112000"/>
                  </a:lnTo>
                  <a:lnTo>
                    <a:pt x="0" y="7493000"/>
                  </a:lnTo>
                  <a:lnTo>
                    <a:pt x="831126" y="7112000"/>
                  </a:lnTo>
                  <a:lnTo>
                    <a:pt x="833262" y="7112000"/>
                  </a:lnTo>
                  <a:lnTo>
                    <a:pt x="1673875" y="5461000"/>
                  </a:lnTo>
                  <a:lnTo>
                    <a:pt x="3355311" y="4572000"/>
                  </a:lnTo>
                  <a:lnTo>
                    <a:pt x="4196395" y="2921000"/>
                  </a:lnTo>
                  <a:lnTo>
                    <a:pt x="5875224" y="2032000"/>
                  </a:lnTo>
                  <a:lnTo>
                    <a:pt x="5877611" y="2032000"/>
                  </a:lnTo>
                  <a:lnTo>
                    <a:pt x="6701366" y="381000"/>
                  </a:lnTo>
                  <a:close/>
                </a:path>
                <a:path w="6701790" h="14097000">
                  <a:moveTo>
                    <a:pt x="6701366" y="0"/>
                  </a:moveTo>
                  <a:lnTo>
                    <a:pt x="6499090" y="127000"/>
                  </a:lnTo>
                  <a:lnTo>
                    <a:pt x="6496723" y="127000"/>
                  </a:lnTo>
                  <a:lnTo>
                    <a:pt x="5656110" y="1778000"/>
                  </a:lnTo>
                  <a:lnTo>
                    <a:pt x="3976559" y="2667000"/>
                  </a:lnTo>
                  <a:lnTo>
                    <a:pt x="3974423" y="2667000"/>
                  </a:lnTo>
                  <a:lnTo>
                    <a:pt x="3133820" y="4318000"/>
                  </a:lnTo>
                  <a:lnTo>
                    <a:pt x="1454751" y="5207000"/>
                  </a:lnTo>
                  <a:lnTo>
                    <a:pt x="1452364" y="5207000"/>
                  </a:lnTo>
                  <a:lnTo>
                    <a:pt x="612002" y="6858000"/>
                  </a:lnTo>
                  <a:lnTo>
                    <a:pt x="0" y="7239000"/>
                  </a:lnTo>
                  <a:lnTo>
                    <a:pt x="621509" y="6858000"/>
                  </a:lnTo>
                  <a:lnTo>
                    <a:pt x="623645" y="6858000"/>
                  </a:lnTo>
                  <a:lnTo>
                    <a:pt x="1464248" y="5207000"/>
                  </a:lnTo>
                  <a:lnTo>
                    <a:pt x="3143328" y="4318000"/>
                  </a:lnTo>
                  <a:lnTo>
                    <a:pt x="3145464" y="4318000"/>
                  </a:lnTo>
                  <a:lnTo>
                    <a:pt x="3986067" y="2667000"/>
                  </a:lnTo>
                  <a:lnTo>
                    <a:pt x="5665146" y="1778000"/>
                  </a:lnTo>
                  <a:lnTo>
                    <a:pt x="5667282" y="1778000"/>
                  </a:lnTo>
                  <a:lnTo>
                    <a:pt x="6508126" y="127000"/>
                  </a:lnTo>
                  <a:lnTo>
                    <a:pt x="6701366" y="0"/>
                  </a:lnTo>
                  <a:close/>
                </a:path>
                <a:path w="6701790" h="14097000">
                  <a:moveTo>
                    <a:pt x="6265233" y="0"/>
                  </a:moveTo>
                  <a:lnTo>
                    <a:pt x="6248354" y="0"/>
                  </a:lnTo>
                  <a:lnTo>
                    <a:pt x="5446012" y="1651000"/>
                  </a:lnTo>
                  <a:lnTo>
                    <a:pt x="3766942" y="2413000"/>
                  </a:lnTo>
                  <a:lnTo>
                    <a:pt x="3764576" y="2413000"/>
                  </a:lnTo>
                  <a:lnTo>
                    <a:pt x="2924204" y="4191000"/>
                  </a:lnTo>
                  <a:lnTo>
                    <a:pt x="1245124" y="4953000"/>
                  </a:lnTo>
                  <a:lnTo>
                    <a:pt x="1242757" y="4953000"/>
                  </a:lnTo>
                  <a:lnTo>
                    <a:pt x="402155" y="6604000"/>
                  </a:lnTo>
                  <a:lnTo>
                    <a:pt x="0" y="6858000"/>
                  </a:lnTo>
                  <a:lnTo>
                    <a:pt x="414039" y="6731000"/>
                  </a:lnTo>
                  <a:lnTo>
                    <a:pt x="1254642" y="4953000"/>
                  </a:lnTo>
                  <a:lnTo>
                    <a:pt x="2933711" y="4191000"/>
                  </a:lnTo>
                  <a:lnTo>
                    <a:pt x="2935847" y="4191000"/>
                  </a:lnTo>
                  <a:lnTo>
                    <a:pt x="3776450" y="2413000"/>
                  </a:lnTo>
                  <a:lnTo>
                    <a:pt x="5455048" y="1651000"/>
                  </a:lnTo>
                  <a:lnTo>
                    <a:pt x="5457184" y="1651000"/>
                  </a:lnTo>
                  <a:lnTo>
                    <a:pt x="6265233" y="0"/>
                  </a:lnTo>
                  <a:close/>
                </a:path>
                <a:path w="6701790" h="14097000">
                  <a:moveTo>
                    <a:pt x="5949138" y="0"/>
                  </a:moveTo>
                  <a:lnTo>
                    <a:pt x="5932269" y="0"/>
                  </a:lnTo>
                  <a:lnTo>
                    <a:pt x="5236165" y="1397000"/>
                  </a:lnTo>
                  <a:lnTo>
                    <a:pt x="3556855" y="2286000"/>
                  </a:lnTo>
                  <a:lnTo>
                    <a:pt x="3554478" y="2286000"/>
                  </a:lnTo>
                  <a:lnTo>
                    <a:pt x="2713875" y="3937000"/>
                  </a:lnTo>
                  <a:lnTo>
                    <a:pt x="1034795" y="4826000"/>
                  </a:lnTo>
                  <a:lnTo>
                    <a:pt x="1032659" y="4826000"/>
                  </a:lnTo>
                  <a:lnTo>
                    <a:pt x="192056" y="6477000"/>
                  </a:lnTo>
                  <a:lnTo>
                    <a:pt x="0" y="6604000"/>
                  </a:lnTo>
                  <a:lnTo>
                    <a:pt x="201082" y="6477000"/>
                  </a:lnTo>
                  <a:lnTo>
                    <a:pt x="203229" y="6477000"/>
                  </a:lnTo>
                  <a:lnTo>
                    <a:pt x="1043832" y="4826000"/>
                  </a:lnTo>
                  <a:lnTo>
                    <a:pt x="2725278" y="3937000"/>
                  </a:lnTo>
                  <a:lnTo>
                    <a:pt x="3565891" y="2286000"/>
                  </a:lnTo>
                  <a:lnTo>
                    <a:pt x="5244960" y="1397000"/>
                  </a:lnTo>
                  <a:lnTo>
                    <a:pt x="5247096" y="1397000"/>
                  </a:lnTo>
                  <a:lnTo>
                    <a:pt x="5949138" y="0"/>
                  </a:lnTo>
                  <a:close/>
                </a:path>
                <a:path w="6701790" h="14097000">
                  <a:moveTo>
                    <a:pt x="5634477" y="0"/>
                  </a:moveTo>
                  <a:lnTo>
                    <a:pt x="5616425" y="0"/>
                  </a:lnTo>
                  <a:lnTo>
                    <a:pt x="5024642" y="1143000"/>
                  </a:lnTo>
                  <a:lnTo>
                    <a:pt x="3344379" y="2032000"/>
                  </a:lnTo>
                  <a:lnTo>
                    <a:pt x="2503065" y="3683000"/>
                  </a:lnTo>
                  <a:lnTo>
                    <a:pt x="823995" y="4572000"/>
                  </a:lnTo>
                  <a:lnTo>
                    <a:pt x="821859" y="4572000"/>
                  </a:lnTo>
                  <a:lnTo>
                    <a:pt x="0" y="6223000"/>
                  </a:lnTo>
                  <a:lnTo>
                    <a:pt x="833744" y="4572000"/>
                  </a:lnTo>
                  <a:lnTo>
                    <a:pt x="2512813" y="3683000"/>
                  </a:lnTo>
                  <a:lnTo>
                    <a:pt x="2514949" y="3683000"/>
                  </a:lnTo>
                  <a:lnTo>
                    <a:pt x="3355793" y="2032000"/>
                  </a:lnTo>
                  <a:lnTo>
                    <a:pt x="5034621" y="1270000"/>
                  </a:lnTo>
                  <a:lnTo>
                    <a:pt x="5036998" y="1270000"/>
                  </a:lnTo>
                  <a:lnTo>
                    <a:pt x="5634477" y="0"/>
                  </a:lnTo>
                  <a:close/>
                </a:path>
                <a:path w="6701790" h="14097000">
                  <a:moveTo>
                    <a:pt x="5319105" y="0"/>
                  </a:moveTo>
                  <a:lnTo>
                    <a:pt x="5302236" y="0"/>
                  </a:lnTo>
                  <a:lnTo>
                    <a:pt x="4815507" y="1016000"/>
                  </a:lnTo>
                  <a:lnTo>
                    <a:pt x="3136428" y="1778000"/>
                  </a:lnTo>
                  <a:lnTo>
                    <a:pt x="3134302" y="1778000"/>
                  </a:lnTo>
                  <a:lnTo>
                    <a:pt x="2293689" y="3556000"/>
                  </a:lnTo>
                  <a:lnTo>
                    <a:pt x="614620" y="4318000"/>
                  </a:lnTo>
                  <a:lnTo>
                    <a:pt x="612483" y="4318000"/>
                  </a:lnTo>
                  <a:lnTo>
                    <a:pt x="0" y="5588000"/>
                  </a:lnTo>
                  <a:lnTo>
                    <a:pt x="623645" y="4318000"/>
                  </a:lnTo>
                  <a:lnTo>
                    <a:pt x="2302725" y="3556000"/>
                  </a:lnTo>
                  <a:lnTo>
                    <a:pt x="2304861" y="3556000"/>
                  </a:lnTo>
                  <a:lnTo>
                    <a:pt x="3144752" y="1778000"/>
                  </a:lnTo>
                  <a:lnTo>
                    <a:pt x="4823821" y="1016000"/>
                  </a:lnTo>
                  <a:lnTo>
                    <a:pt x="4826198" y="1016000"/>
                  </a:lnTo>
                  <a:lnTo>
                    <a:pt x="5319105" y="0"/>
                  </a:lnTo>
                  <a:close/>
                </a:path>
                <a:path w="6701790" h="14097000">
                  <a:moveTo>
                    <a:pt x="5003973" y="0"/>
                  </a:moveTo>
                  <a:lnTo>
                    <a:pt x="4987094" y="0"/>
                  </a:lnTo>
                  <a:lnTo>
                    <a:pt x="4605409" y="762000"/>
                  </a:lnTo>
                  <a:lnTo>
                    <a:pt x="2926340" y="1651000"/>
                  </a:lnTo>
                  <a:lnTo>
                    <a:pt x="2924204" y="1651000"/>
                  </a:lnTo>
                  <a:lnTo>
                    <a:pt x="2083360" y="3302000"/>
                  </a:lnTo>
                  <a:lnTo>
                    <a:pt x="404521" y="4191000"/>
                  </a:lnTo>
                  <a:lnTo>
                    <a:pt x="402155" y="4191000"/>
                  </a:lnTo>
                  <a:lnTo>
                    <a:pt x="0" y="4953000"/>
                  </a:lnTo>
                  <a:lnTo>
                    <a:pt x="414510" y="4191000"/>
                  </a:lnTo>
                  <a:lnTo>
                    <a:pt x="2093349" y="3302000"/>
                  </a:lnTo>
                  <a:lnTo>
                    <a:pt x="2095716" y="3302000"/>
                  </a:lnTo>
                  <a:lnTo>
                    <a:pt x="2935376" y="1651000"/>
                  </a:lnTo>
                  <a:lnTo>
                    <a:pt x="4614445" y="762000"/>
                  </a:lnTo>
                  <a:lnTo>
                    <a:pt x="4616581" y="762000"/>
                  </a:lnTo>
                  <a:lnTo>
                    <a:pt x="5003973" y="0"/>
                  </a:lnTo>
                  <a:close/>
                </a:path>
                <a:path w="6701790" h="14097000">
                  <a:moveTo>
                    <a:pt x="4689543" y="0"/>
                  </a:moveTo>
                  <a:lnTo>
                    <a:pt x="4672433" y="0"/>
                  </a:lnTo>
                  <a:lnTo>
                    <a:pt x="4395080" y="508000"/>
                  </a:lnTo>
                  <a:lnTo>
                    <a:pt x="2716964" y="1397000"/>
                  </a:lnTo>
                  <a:lnTo>
                    <a:pt x="2714577" y="1397000"/>
                  </a:lnTo>
                  <a:lnTo>
                    <a:pt x="1873272" y="3048000"/>
                  </a:lnTo>
                  <a:lnTo>
                    <a:pt x="194193" y="3937000"/>
                  </a:lnTo>
                  <a:lnTo>
                    <a:pt x="192056" y="3937000"/>
                  </a:lnTo>
                  <a:lnTo>
                    <a:pt x="0" y="4318000"/>
                  </a:lnTo>
                  <a:lnTo>
                    <a:pt x="203229" y="3937000"/>
                  </a:lnTo>
                  <a:lnTo>
                    <a:pt x="1882298" y="3048000"/>
                  </a:lnTo>
                  <a:lnTo>
                    <a:pt x="1884434" y="3048000"/>
                  </a:lnTo>
                  <a:lnTo>
                    <a:pt x="2725278" y="1397000"/>
                  </a:lnTo>
                  <a:lnTo>
                    <a:pt x="4406724" y="635000"/>
                  </a:lnTo>
                  <a:lnTo>
                    <a:pt x="4689543" y="0"/>
                  </a:lnTo>
                  <a:close/>
                </a:path>
                <a:path w="6701790" h="14097000">
                  <a:moveTo>
                    <a:pt x="4373447" y="0"/>
                  </a:moveTo>
                  <a:lnTo>
                    <a:pt x="4356820" y="0"/>
                  </a:lnTo>
                  <a:lnTo>
                    <a:pt x="4185233" y="381000"/>
                  </a:lnTo>
                  <a:lnTo>
                    <a:pt x="2505923" y="1143000"/>
                  </a:lnTo>
                  <a:lnTo>
                    <a:pt x="2503777" y="1143000"/>
                  </a:lnTo>
                  <a:lnTo>
                    <a:pt x="1663174" y="2921000"/>
                  </a:lnTo>
                  <a:lnTo>
                    <a:pt x="0" y="3683000"/>
                  </a:lnTo>
                  <a:lnTo>
                    <a:pt x="1671258" y="2921000"/>
                  </a:lnTo>
                  <a:lnTo>
                    <a:pt x="1673394" y="2921000"/>
                  </a:lnTo>
                  <a:lnTo>
                    <a:pt x="2514949" y="1270000"/>
                  </a:lnTo>
                  <a:lnTo>
                    <a:pt x="4196395" y="381000"/>
                  </a:lnTo>
                  <a:lnTo>
                    <a:pt x="4373447" y="0"/>
                  </a:lnTo>
                  <a:close/>
                </a:path>
                <a:path w="6701790" h="14097000">
                  <a:moveTo>
                    <a:pt x="4057373" y="0"/>
                  </a:moveTo>
                  <a:lnTo>
                    <a:pt x="4040253" y="0"/>
                  </a:lnTo>
                  <a:lnTo>
                    <a:pt x="3973952" y="127000"/>
                  </a:lnTo>
                  <a:lnTo>
                    <a:pt x="2295825" y="1016000"/>
                  </a:lnTo>
                  <a:lnTo>
                    <a:pt x="2293689" y="1016000"/>
                  </a:lnTo>
                  <a:lnTo>
                    <a:pt x="1452845" y="2667000"/>
                  </a:lnTo>
                  <a:lnTo>
                    <a:pt x="0" y="3429000"/>
                  </a:lnTo>
                  <a:lnTo>
                    <a:pt x="1462112" y="2667000"/>
                  </a:lnTo>
                  <a:lnTo>
                    <a:pt x="1464248" y="2667000"/>
                  </a:lnTo>
                  <a:lnTo>
                    <a:pt x="2304861" y="1016000"/>
                  </a:lnTo>
                  <a:lnTo>
                    <a:pt x="3983931" y="127000"/>
                  </a:lnTo>
                  <a:lnTo>
                    <a:pt x="3986067" y="127000"/>
                  </a:lnTo>
                  <a:lnTo>
                    <a:pt x="4057373" y="0"/>
                  </a:lnTo>
                  <a:close/>
                </a:path>
                <a:path w="6701790" h="14097000">
                  <a:moveTo>
                    <a:pt x="3643836" y="0"/>
                  </a:moveTo>
                  <a:lnTo>
                    <a:pt x="3609848" y="0"/>
                  </a:lnTo>
                  <a:lnTo>
                    <a:pt x="2085727" y="762000"/>
                  </a:lnTo>
                  <a:lnTo>
                    <a:pt x="2083360" y="762000"/>
                  </a:lnTo>
                  <a:lnTo>
                    <a:pt x="1243469" y="2413000"/>
                  </a:lnTo>
                  <a:lnTo>
                    <a:pt x="0" y="3048000"/>
                  </a:lnTo>
                  <a:lnTo>
                    <a:pt x="1251783" y="2413000"/>
                  </a:lnTo>
                  <a:lnTo>
                    <a:pt x="1254171" y="2413000"/>
                  </a:lnTo>
                  <a:lnTo>
                    <a:pt x="2094773" y="762000"/>
                  </a:lnTo>
                  <a:lnTo>
                    <a:pt x="3643836" y="0"/>
                  </a:lnTo>
                  <a:close/>
                </a:path>
                <a:path w="6701790" h="14097000">
                  <a:moveTo>
                    <a:pt x="3013562" y="0"/>
                  </a:moveTo>
                  <a:lnTo>
                    <a:pt x="2979574" y="0"/>
                  </a:lnTo>
                  <a:lnTo>
                    <a:pt x="1873272" y="508000"/>
                  </a:lnTo>
                  <a:lnTo>
                    <a:pt x="1032659" y="2286000"/>
                  </a:lnTo>
                  <a:lnTo>
                    <a:pt x="0" y="2794000"/>
                  </a:lnTo>
                  <a:lnTo>
                    <a:pt x="1041696" y="2286000"/>
                  </a:lnTo>
                  <a:lnTo>
                    <a:pt x="1043832" y="2286000"/>
                  </a:lnTo>
                  <a:lnTo>
                    <a:pt x="1885146" y="635000"/>
                  </a:lnTo>
                  <a:lnTo>
                    <a:pt x="3013562" y="0"/>
                  </a:lnTo>
                  <a:close/>
                </a:path>
                <a:path w="6701790" h="14097000">
                  <a:moveTo>
                    <a:pt x="2384241" y="0"/>
                  </a:moveTo>
                  <a:lnTo>
                    <a:pt x="2350493" y="0"/>
                  </a:lnTo>
                  <a:lnTo>
                    <a:pt x="1665321" y="381000"/>
                  </a:lnTo>
                  <a:lnTo>
                    <a:pt x="1663174" y="381000"/>
                  </a:lnTo>
                  <a:lnTo>
                    <a:pt x="822571" y="2032000"/>
                  </a:lnTo>
                  <a:lnTo>
                    <a:pt x="0" y="2413000"/>
                  </a:lnTo>
                  <a:lnTo>
                    <a:pt x="831608" y="2032000"/>
                  </a:lnTo>
                  <a:lnTo>
                    <a:pt x="833744" y="2032000"/>
                  </a:lnTo>
                  <a:lnTo>
                    <a:pt x="1674346" y="381000"/>
                  </a:lnTo>
                  <a:lnTo>
                    <a:pt x="2384241" y="0"/>
                  </a:lnTo>
                  <a:close/>
                </a:path>
                <a:path w="6701790" h="14097000">
                  <a:moveTo>
                    <a:pt x="1752533" y="0"/>
                  </a:moveTo>
                  <a:lnTo>
                    <a:pt x="1718785" y="0"/>
                  </a:lnTo>
                  <a:lnTo>
                    <a:pt x="1455222" y="127000"/>
                  </a:lnTo>
                  <a:lnTo>
                    <a:pt x="1452845" y="127000"/>
                  </a:lnTo>
                  <a:lnTo>
                    <a:pt x="612483" y="1778000"/>
                  </a:lnTo>
                  <a:lnTo>
                    <a:pt x="0" y="2159000"/>
                  </a:lnTo>
                  <a:lnTo>
                    <a:pt x="622462" y="1778000"/>
                  </a:lnTo>
                  <a:lnTo>
                    <a:pt x="624598" y="1778000"/>
                  </a:lnTo>
                  <a:lnTo>
                    <a:pt x="1464248" y="127000"/>
                  </a:lnTo>
                  <a:lnTo>
                    <a:pt x="1752533" y="0"/>
                  </a:lnTo>
                  <a:close/>
                </a:path>
                <a:path w="6701790" h="14097000">
                  <a:moveTo>
                    <a:pt x="1222077" y="0"/>
                  </a:moveTo>
                  <a:lnTo>
                    <a:pt x="1205198" y="0"/>
                  </a:lnTo>
                  <a:lnTo>
                    <a:pt x="402155" y="1651000"/>
                  </a:lnTo>
                  <a:lnTo>
                    <a:pt x="0" y="1778000"/>
                  </a:lnTo>
                  <a:lnTo>
                    <a:pt x="411662" y="1651000"/>
                  </a:lnTo>
                  <a:lnTo>
                    <a:pt x="414039" y="1651000"/>
                  </a:lnTo>
                  <a:lnTo>
                    <a:pt x="1222077" y="0"/>
                  </a:lnTo>
                  <a:close/>
                </a:path>
                <a:path w="6701790" h="14097000">
                  <a:moveTo>
                    <a:pt x="905752" y="0"/>
                  </a:moveTo>
                  <a:lnTo>
                    <a:pt x="888883" y="0"/>
                  </a:lnTo>
                  <a:lnTo>
                    <a:pt x="192056" y="1397000"/>
                  </a:lnTo>
                  <a:lnTo>
                    <a:pt x="0" y="1524000"/>
                  </a:lnTo>
                  <a:lnTo>
                    <a:pt x="201082" y="1397000"/>
                  </a:lnTo>
                  <a:lnTo>
                    <a:pt x="203229" y="1397000"/>
                  </a:lnTo>
                  <a:lnTo>
                    <a:pt x="905752" y="0"/>
                  </a:lnTo>
                  <a:close/>
                </a:path>
                <a:path w="6701790" h="14097000">
                  <a:moveTo>
                    <a:pt x="590620" y="0"/>
                  </a:moveTo>
                  <a:lnTo>
                    <a:pt x="573741" y="0"/>
                  </a:lnTo>
                  <a:lnTo>
                    <a:pt x="0" y="1143000"/>
                  </a:lnTo>
                  <a:lnTo>
                    <a:pt x="590620" y="0"/>
                  </a:lnTo>
                  <a:close/>
                </a:path>
                <a:path w="6701790" h="14097000">
                  <a:moveTo>
                    <a:pt x="275478" y="0"/>
                  </a:moveTo>
                  <a:lnTo>
                    <a:pt x="258358" y="0"/>
                  </a:lnTo>
                  <a:lnTo>
                    <a:pt x="0" y="508000"/>
                  </a:lnTo>
                  <a:lnTo>
                    <a:pt x="2754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96467" y="1047088"/>
              <a:ext cx="5108420" cy="57801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044676" y="2689311"/>
            <a:ext cx="8631555" cy="65011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120"/>
              </a:spcBef>
            </a:pPr>
            <a:r>
              <a:rPr sz="2450" spc="125" dirty="0">
                <a:latin typeface="Calibri"/>
                <a:cs typeface="Calibri"/>
              </a:rPr>
              <a:t>Автономная </a:t>
            </a:r>
            <a:r>
              <a:rPr sz="2450" spc="130" dirty="0">
                <a:latin typeface="Calibri"/>
                <a:cs typeface="Calibri"/>
              </a:rPr>
              <a:t>некоммерческая</a:t>
            </a:r>
            <a:r>
              <a:rPr sz="2450" spc="70" dirty="0">
                <a:latin typeface="Calibri"/>
                <a:cs typeface="Calibri"/>
              </a:rPr>
              <a:t> </a:t>
            </a:r>
            <a:r>
              <a:rPr sz="2450" spc="160" dirty="0">
                <a:latin typeface="Calibri"/>
                <a:cs typeface="Calibri"/>
              </a:rPr>
              <a:t>организация</a:t>
            </a:r>
            <a:endParaRPr sz="2450">
              <a:latin typeface="Calibri"/>
              <a:cs typeface="Calibri"/>
            </a:endParaRPr>
          </a:p>
          <a:p>
            <a:pPr marL="179070" marR="387985" indent="-167005">
              <a:lnSpc>
                <a:spcPts val="2970"/>
              </a:lnSpc>
              <a:spcBef>
                <a:spcPts val="105"/>
              </a:spcBef>
            </a:pPr>
            <a:r>
              <a:rPr sz="2450" spc="145" dirty="0">
                <a:latin typeface="Calibri"/>
                <a:cs typeface="Calibri"/>
              </a:rPr>
              <a:t>«Центр социального </a:t>
            </a:r>
            <a:r>
              <a:rPr sz="2450" spc="140" dirty="0">
                <a:latin typeface="Calibri"/>
                <a:cs typeface="Calibri"/>
              </a:rPr>
              <a:t>дизайна» </a:t>
            </a:r>
            <a:r>
              <a:rPr sz="2450" spc="160" dirty="0">
                <a:latin typeface="Calibri"/>
                <a:cs typeface="Calibri"/>
              </a:rPr>
              <a:t>была</a:t>
            </a:r>
            <a:r>
              <a:rPr sz="2450" spc="-55" dirty="0">
                <a:latin typeface="Calibri"/>
                <a:cs typeface="Calibri"/>
              </a:rPr>
              <a:t> </a:t>
            </a:r>
            <a:r>
              <a:rPr sz="2450" spc="170" dirty="0">
                <a:latin typeface="Calibri"/>
                <a:cs typeface="Calibri"/>
              </a:rPr>
              <a:t>зарегистрирована  </a:t>
            </a:r>
            <a:r>
              <a:rPr sz="2450" spc="220" dirty="0">
                <a:latin typeface="Calibri"/>
                <a:cs typeface="Calibri"/>
              </a:rPr>
              <a:t>в </a:t>
            </a:r>
            <a:r>
              <a:rPr sz="2450" spc="120" dirty="0">
                <a:latin typeface="Calibri"/>
                <a:cs typeface="Calibri"/>
              </a:rPr>
              <a:t>городе </a:t>
            </a:r>
            <a:r>
              <a:rPr sz="2450" spc="130" dirty="0">
                <a:latin typeface="Calibri"/>
                <a:cs typeface="Calibri"/>
              </a:rPr>
              <a:t>Курске </a:t>
            </a:r>
            <a:r>
              <a:rPr sz="2450" spc="220" dirty="0">
                <a:latin typeface="Calibri"/>
                <a:cs typeface="Calibri"/>
              </a:rPr>
              <a:t>в </a:t>
            </a:r>
            <a:r>
              <a:rPr sz="2450" spc="-35" dirty="0">
                <a:latin typeface="Calibri"/>
                <a:cs typeface="Calibri"/>
              </a:rPr>
              <a:t>2012</a:t>
            </a:r>
            <a:r>
              <a:rPr sz="2450" spc="-195" dirty="0">
                <a:latin typeface="Calibri"/>
                <a:cs typeface="Calibri"/>
              </a:rPr>
              <a:t> </a:t>
            </a:r>
            <a:r>
              <a:rPr sz="2450" spc="50" dirty="0">
                <a:latin typeface="Calibri"/>
                <a:cs typeface="Calibri"/>
              </a:rPr>
              <a:t>году.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>
              <a:latin typeface="Calibri"/>
              <a:cs typeface="Calibri"/>
            </a:endParaRPr>
          </a:p>
          <a:p>
            <a:pPr marL="179705">
              <a:lnSpc>
                <a:spcPct val="100000"/>
              </a:lnSpc>
            </a:pPr>
            <a:r>
              <a:rPr sz="2950" b="1" spc="-45" dirty="0">
                <a:latin typeface="Trebuchet MS"/>
                <a:cs typeface="Trebuchet MS"/>
              </a:rPr>
              <a:t>Миссия</a:t>
            </a:r>
            <a:endParaRPr sz="2950">
              <a:latin typeface="Trebuchet MS"/>
              <a:cs typeface="Trebuchet MS"/>
            </a:endParaRPr>
          </a:p>
          <a:p>
            <a:pPr marL="179705" marR="1028065">
              <a:lnSpc>
                <a:spcPct val="101000"/>
              </a:lnSpc>
              <a:spcBef>
                <a:spcPts val="2610"/>
              </a:spcBef>
            </a:pPr>
            <a:r>
              <a:rPr sz="2450" spc="95" dirty="0">
                <a:latin typeface="Calibri"/>
                <a:cs typeface="Calibri"/>
              </a:rPr>
              <a:t>Миссия </a:t>
            </a:r>
            <a:r>
              <a:rPr sz="2450" spc="140" dirty="0">
                <a:latin typeface="Calibri"/>
                <a:cs typeface="Calibri"/>
              </a:rPr>
              <a:t>Центра </a:t>
            </a:r>
            <a:r>
              <a:rPr sz="2450" spc="155" dirty="0">
                <a:latin typeface="Calibri"/>
                <a:cs typeface="Calibri"/>
              </a:rPr>
              <a:t>заключается </a:t>
            </a:r>
            <a:r>
              <a:rPr sz="2450" spc="220" dirty="0">
                <a:latin typeface="Calibri"/>
                <a:cs typeface="Calibri"/>
              </a:rPr>
              <a:t>в </a:t>
            </a:r>
            <a:r>
              <a:rPr sz="2450" spc="125" dirty="0">
                <a:latin typeface="Calibri"/>
                <a:cs typeface="Calibri"/>
              </a:rPr>
              <a:t>контролируемом  </a:t>
            </a:r>
            <a:r>
              <a:rPr sz="2450" spc="135" dirty="0">
                <a:latin typeface="Calibri"/>
                <a:cs typeface="Calibri"/>
              </a:rPr>
              <a:t>изменении </a:t>
            </a:r>
            <a:r>
              <a:rPr sz="2450" spc="145" dirty="0">
                <a:latin typeface="Calibri"/>
                <a:cs typeface="Calibri"/>
              </a:rPr>
              <a:t>социального </a:t>
            </a:r>
            <a:r>
              <a:rPr sz="2450" spc="170" dirty="0">
                <a:latin typeface="Calibri"/>
                <a:cs typeface="Calibri"/>
              </a:rPr>
              <a:t>ландшафта </a:t>
            </a:r>
            <a:r>
              <a:rPr sz="2450" spc="130" dirty="0">
                <a:latin typeface="Calibri"/>
                <a:cs typeface="Calibri"/>
              </a:rPr>
              <a:t>для</a:t>
            </a:r>
            <a:r>
              <a:rPr sz="2450" spc="-65" dirty="0">
                <a:latin typeface="Calibri"/>
                <a:cs typeface="Calibri"/>
              </a:rPr>
              <a:t> </a:t>
            </a:r>
            <a:r>
              <a:rPr sz="2450" spc="160" dirty="0">
                <a:latin typeface="Calibri"/>
                <a:cs typeface="Calibri"/>
              </a:rPr>
              <a:t>решения  </a:t>
            </a:r>
            <a:r>
              <a:rPr sz="2450" spc="150" dirty="0">
                <a:latin typeface="Calibri"/>
                <a:cs typeface="Calibri"/>
              </a:rPr>
              <a:t>стратегических </a:t>
            </a:r>
            <a:r>
              <a:rPr sz="2450" spc="145" dirty="0">
                <a:latin typeface="Calibri"/>
                <a:cs typeface="Calibri"/>
              </a:rPr>
              <a:t>задач общественного</a:t>
            </a:r>
            <a:r>
              <a:rPr sz="2450" spc="15" dirty="0">
                <a:latin typeface="Calibri"/>
                <a:cs typeface="Calibri"/>
              </a:rPr>
              <a:t> </a:t>
            </a:r>
            <a:r>
              <a:rPr sz="2450" spc="155" dirty="0">
                <a:latin typeface="Calibri"/>
                <a:cs typeface="Calibri"/>
              </a:rPr>
              <a:t>развития.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Calibri"/>
              <a:cs typeface="Calibri"/>
            </a:endParaRPr>
          </a:p>
          <a:p>
            <a:pPr marL="179705" marR="5080" algn="just">
              <a:lnSpc>
                <a:spcPct val="101000"/>
              </a:lnSpc>
            </a:pPr>
            <a:r>
              <a:rPr sz="2450" spc="114" dirty="0">
                <a:latin typeface="Calibri"/>
                <a:cs typeface="Calibri"/>
              </a:rPr>
              <a:t>Важно, </a:t>
            </a:r>
            <a:r>
              <a:rPr sz="2450" spc="155" dirty="0">
                <a:latin typeface="Calibri"/>
                <a:cs typeface="Calibri"/>
              </a:rPr>
              <a:t>что </a:t>
            </a:r>
            <a:r>
              <a:rPr sz="2450" spc="140" dirty="0">
                <a:latin typeface="Calibri"/>
                <a:cs typeface="Calibri"/>
              </a:rPr>
              <a:t>происходит </a:t>
            </a:r>
            <a:r>
              <a:rPr sz="2450" spc="180" dirty="0">
                <a:latin typeface="Calibri"/>
                <a:cs typeface="Calibri"/>
              </a:rPr>
              <a:t>во </a:t>
            </a:r>
            <a:r>
              <a:rPr sz="2450" spc="145" dirty="0">
                <a:latin typeface="Calibri"/>
                <a:cs typeface="Calibri"/>
              </a:rPr>
              <a:t>время </a:t>
            </a:r>
            <a:r>
              <a:rPr sz="2450" spc="130" dirty="0">
                <a:latin typeface="Calibri"/>
                <a:cs typeface="Calibri"/>
              </a:rPr>
              <a:t>подготовки </a:t>
            </a:r>
            <a:r>
              <a:rPr sz="2450" spc="145" dirty="0">
                <a:latin typeface="Calibri"/>
                <a:cs typeface="Calibri"/>
              </a:rPr>
              <a:t>проекта </a:t>
            </a:r>
            <a:r>
              <a:rPr sz="2450" spc="155" dirty="0">
                <a:latin typeface="Calibri"/>
                <a:cs typeface="Calibri"/>
              </a:rPr>
              <a:t>и</a:t>
            </a:r>
            <a:r>
              <a:rPr sz="2450" spc="-204" dirty="0">
                <a:latin typeface="Calibri"/>
                <a:cs typeface="Calibri"/>
              </a:rPr>
              <a:t> </a:t>
            </a:r>
            <a:r>
              <a:rPr sz="2450" spc="220" dirty="0">
                <a:latin typeface="Calibri"/>
                <a:cs typeface="Calibri"/>
              </a:rPr>
              <a:t>в  </a:t>
            </a:r>
            <a:r>
              <a:rPr sz="2450" spc="100" dirty="0">
                <a:latin typeface="Calibri"/>
                <a:cs typeface="Calibri"/>
              </a:rPr>
              <a:t>момент </a:t>
            </a:r>
            <a:r>
              <a:rPr sz="2450" spc="140" dirty="0">
                <a:latin typeface="Calibri"/>
                <a:cs typeface="Calibri"/>
              </a:rPr>
              <a:t>его реализации, </a:t>
            </a:r>
            <a:r>
              <a:rPr sz="2450" spc="150" dirty="0">
                <a:latin typeface="Calibri"/>
                <a:cs typeface="Calibri"/>
              </a:rPr>
              <a:t>но </a:t>
            </a:r>
            <a:r>
              <a:rPr sz="2450" spc="120" dirty="0">
                <a:latin typeface="Calibri"/>
                <a:cs typeface="Calibri"/>
              </a:rPr>
              <a:t>ещё </a:t>
            </a:r>
            <a:r>
              <a:rPr sz="2450" spc="114" dirty="0">
                <a:latin typeface="Calibri"/>
                <a:cs typeface="Calibri"/>
              </a:rPr>
              <a:t>важнее, </a:t>
            </a:r>
            <a:r>
              <a:rPr sz="2450" spc="155" dirty="0">
                <a:latin typeface="Calibri"/>
                <a:cs typeface="Calibri"/>
              </a:rPr>
              <a:t>что </a:t>
            </a:r>
            <a:r>
              <a:rPr sz="2450" spc="140" dirty="0">
                <a:latin typeface="Calibri"/>
                <a:cs typeface="Calibri"/>
              </a:rPr>
              <a:t>происходит  </a:t>
            </a:r>
            <a:r>
              <a:rPr sz="2450" spc="155" dirty="0">
                <a:latin typeface="Calibri"/>
                <a:cs typeface="Calibri"/>
              </a:rPr>
              <a:t>после </a:t>
            </a:r>
            <a:r>
              <a:rPr sz="2450" spc="220" dirty="0">
                <a:latin typeface="Calibri"/>
                <a:cs typeface="Calibri"/>
              </a:rPr>
              <a:t>в </a:t>
            </a:r>
            <a:r>
              <a:rPr sz="2450" spc="145" dirty="0">
                <a:latin typeface="Calibri"/>
                <a:cs typeface="Calibri"/>
              </a:rPr>
              <a:t>долгосрочной</a:t>
            </a:r>
            <a:r>
              <a:rPr sz="2450" spc="-80" dirty="0">
                <a:latin typeface="Calibri"/>
                <a:cs typeface="Calibri"/>
              </a:rPr>
              <a:t> </a:t>
            </a:r>
            <a:r>
              <a:rPr sz="2450" spc="140" dirty="0">
                <a:latin typeface="Calibri"/>
                <a:cs typeface="Calibri"/>
              </a:rPr>
              <a:t>перспективе.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Calibri"/>
              <a:cs typeface="Calibri"/>
            </a:endParaRPr>
          </a:p>
          <a:p>
            <a:pPr marL="179705" marR="1227455">
              <a:lnSpc>
                <a:spcPct val="101000"/>
              </a:lnSpc>
            </a:pPr>
            <a:r>
              <a:rPr sz="2450" spc="170" dirty="0">
                <a:latin typeface="Calibri"/>
                <a:cs typeface="Calibri"/>
              </a:rPr>
              <a:t>Наша </a:t>
            </a:r>
            <a:r>
              <a:rPr sz="2450" spc="120" dirty="0">
                <a:latin typeface="Calibri"/>
                <a:cs typeface="Calibri"/>
              </a:rPr>
              <a:t>цель </a:t>
            </a:r>
            <a:r>
              <a:rPr sz="2450" spc="-265" dirty="0">
                <a:latin typeface="Calibri"/>
                <a:cs typeface="Calibri"/>
              </a:rPr>
              <a:t>— </a:t>
            </a:r>
            <a:r>
              <a:rPr sz="2450" spc="130" dirty="0">
                <a:latin typeface="Calibri"/>
                <a:cs typeface="Calibri"/>
              </a:rPr>
              <a:t>подобрать </a:t>
            </a:r>
            <a:r>
              <a:rPr sz="2450" spc="135" dirty="0">
                <a:latin typeface="Calibri"/>
                <a:cs typeface="Calibri"/>
              </a:rPr>
              <a:t>нужные </a:t>
            </a:r>
            <a:r>
              <a:rPr sz="2450" spc="90" dirty="0">
                <a:latin typeface="Calibri"/>
                <a:cs typeface="Calibri"/>
              </a:rPr>
              <a:t>подходы,</a:t>
            </a:r>
            <a:r>
              <a:rPr sz="2450" spc="-10" dirty="0">
                <a:latin typeface="Calibri"/>
                <a:cs typeface="Calibri"/>
              </a:rPr>
              <a:t> </a:t>
            </a:r>
            <a:r>
              <a:rPr sz="2450" spc="155" dirty="0">
                <a:latin typeface="Calibri"/>
                <a:cs typeface="Calibri"/>
              </a:rPr>
              <a:t>чтобы  </a:t>
            </a:r>
            <a:r>
              <a:rPr sz="2450" spc="145" dirty="0">
                <a:latin typeface="Calibri"/>
                <a:cs typeface="Calibri"/>
              </a:rPr>
              <a:t>общественное </a:t>
            </a:r>
            <a:r>
              <a:rPr sz="2450" spc="150" dirty="0">
                <a:latin typeface="Calibri"/>
                <a:cs typeface="Calibri"/>
              </a:rPr>
              <a:t>поле </a:t>
            </a:r>
            <a:r>
              <a:rPr sz="2450" spc="140" dirty="0">
                <a:latin typeface="Calibri"/>
                <a:cs typeface="Calibri"/>
              </a:rPr>
              <a:t>стало </a:t>
            </a:r>
            <a:r>
              <a:rPr sz="2450" spc="160" dirty="0">
                <a:latin typeface="Calibri"/>
                <a:cs typeface="Calibri"/>
              </a:rPr>
              <a:t>крепче </a:t>
            </a:r>
            <a:r>
              <a:rPr sz="2450" spc="155" dirty="0">
                <a:latin typeface="Calibri"/>
                <a:cs typeface="Calibri"/>
              </a:rPr>
              <a:t>и</a:t>
            </a:r>
            <a:r>
              <a:rPr sz="2450" spc="-110" dirty="0">
                <a:latin typeface="Calibri"/>
                <a:cs typeface="Calibri"/>
              </a:rPr>
              <a:t> </a:t>
            </a:r>
            <a:r>
              <a:rPr sz="2450" spc="130" dirty="0">
                <a:latin typeface="Calibri"/>
                <a:cs typeface="Calibri"/>
              </a:rPr>
              <a:t>структурнее.</a:t>
            </a:r>
            <a:endParaRPr sz="2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993551"/>
            <a:ext cx="604837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54" dirty="0"/>
              <a:t>Учебные</a:t>
            </a:r>
            <a:r>
              <a:rPr spc="65" dirty="0"/>
              <a:t> </a:t>
            </a:r>
            <a:r>
              <a:rPr spc="260" dirty="0"/>
              <a:t>материалы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47088" y="2209397"/>
            <a:ext cx="18010505" cy="62865"/>
            <a:chOff x="1047088" y="2209397"/>
            <a:chExt cx="18010505" cy="62865"/>
          </a:xfrm>
        </p:grpSpPr>
        <p:sp>
          <p:nvSpPr>
            <p:cNvPr id="4" name="object 4"/>
            <p:cNvSpPr/>
            <p:nvPr/>
          </p:nvSpPr>
          <p:spPr>
            <a:xfrm>
              <a:off x="1047088" y="2240810"/>
              <a:ext cx="5503545" cy="0"/>
            </a:xfrm>
            <a:custGeom>
              <a:avLst/>
              <a:gdLst/>
              <a:ahLst/>
              <a:cxnLst/>
              <a:rect l="l" t="t" r="r" b="b"/>
              <a:pathLst>
                <a:path w="5503545">
                  <a:moveTo>
                    <a:pt x="0" y="0"/>
                  </a:moveTo>
                  <a:lnTo>
                    <a:pt x="5503036" y="0"/>
                  </a:lnTo>
                </a:path>
              </a:pathLst>
            </a:custGeom>
            <a:ln w="62825">
              <a:solidFill>
                <a:srgbClr val="E51F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50120" y="2240810"/>
              <a:ext cx="2334895" cy="0"/>
            </a:xfrm>
            <a:custGeom>
              <a:avLst/>
              <a:gdLst/>
              <a:ahLst/>
              <a:cxnLst/>
              <a:rect l="l" t="t" r="r" b="b"/>
              <a:pathLst>
                <a:path w="2334895">
                  <a:moveTo>
                    <a:pt x="0" y="0"/>
                  </a:moveTo>
                  <a:lnTo>
                    <a:pt x="2334620" y="0"/>
                  </a:lnTo>
                </a:path>
              </a:pathLst>
            </a:custGeom>
            <a:ln w="62825">
              <a:solidFill>
                <a:srgbClr val="CBC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553980" y="2240810"/>
              <a:ext cx="5503545" cy="0"/>
            </a:xfrm>
            <a:custGeom>
              <a:avLst/>
              <a:gdLst/>
              <a:ahLst/>
              <a:cxnLst/>
              <a:rect l="l" t="t" r="r" b="b"/>
              <a:pathLst>
                <a:path w="5503544">
                  <a:moveTo>
                    <a:pt x="0" y="0"/>
                  </a:moveTo>
                  <a:lnTo>
                    <a:pt x="5503036" y="0"/>
                  </a:lnTo>
                </a:path>
              </a:pathLst>
            </a:custGeom>
            <a:ln w="62825">
              <a:solidFill>
                <a:srgbClr val="E51F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219359" y="2240810"/>
              <a:ext cx="2334895" cy="0"/>
            </a:xfrm>
            <a:custGeom>
              <a:avLst/>
              <a:gdLst/>
              <a:ahLst/>
              <a:cxnLst/>
              <a:rect l="l" t="t" r="r" b="b"/>
              <a:pathLst>
                <a:path w="2334894">
                  <a:moveTo>
                    <a:pt x="0" y="0"/>
                  </a:moveTo>
                  <a:lnTo>
                    <a:pt x="2334620" y="0"/>
                  </a:lnTo>
                </a:path>
              </a:pathLst>
            </a:custGeom>
            <a:ln w="62825">
              <a:solidFill>
                <a:srgbClr val="02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84741" y="2240810"/>
              <a:ext cx="2334895" cy="0"/>
            </a:xfrm>
            <a:custGeom>
              <a:avLst/>
              <a:gdLst/>
              <a:ahLst/>
              <a:cxnLst/>
              <a:rect l="l" t="t" r="r" b="b"/>
              <a:pathLst>
                <a:path w="2334895">
                  <a:moveTo>
                    <a:pt x="0" y="0"/>
                  </a:moveTo>
                  <a:lnTo>
                    <a:pt x="2334620" y="0"/>
                  </a:lnTo>
                </a:path>
              </a:pathLst>
            </a:custGeom>
            <a:ln w="62825">
              <a:solidFill>
                <a:srgbClr val="F5C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047088" y="2900435"/>
            <a:ext cx="8743189" cy="8743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13822" y="2900435"/>
            <a:ext cx="8743189" cy="8743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175693" y="11610505"/>
            <a:ext cx="448627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44905">
              <a:lnSpc>
                <a:spcPct val="101000"/>
              </a:lnSpc>
              <a:spcBef>
                <a:spcPts val="95"/>
              </a:spcBef>
            </a:pPr>
            <a:r>
              <a:rPr sz="2450" spc="120" dirty="0">
                <a:solidFill>
                  <a:srgbClr val="BEBFC0"/>
                </a:solidFill>
                <a:latin typeface="Calibri"/>
                <a:cs typeface="Calibri"/>
              </a:rPr>
              <a:t>YouTube </a:t>
            </a:r>
            <a:r>
              <a:rPr sz="2450" spc="160" dirty="0">
                <a:solidFill>
                  <a:srgbClr val="BEBFC0"/>
                </a:solidFill>
                <a:latin typeface="Calibri"/>
                <a:cs typeface="Calibri"/>
              </a:rPr>
              <a:t>канал  </a:t>
            </a:r>
            <a:r>
              <a:rPr sz="2450" spc="165" dirty="0">
                <a:solidFill>
                  <a:srgbClr val="BEBFC0"/>
                </a:solidFill>
                <a:latin typeface="Calibri"/>
                <a:cs typeface="Calibri"/>
              </a:rPr>
              <a:t>Проектные </a:t>
            </a:r>
            <a:r>
              <a:rPr sz="2450" spc="160" dirty="0">
                <a:solidFill>
                  <a:srgbClr val="BEBFC0"/>
                </a:solidFill>
                <a:latin typeface="Calibri"/>
                <a:cs typeface="Calibri"/>
              </a:rPr>
              <a:t>решения</a:t>
            </a:r>
            <a:r>
              <a:rPr sz="2450" spc="-95" dirty="0">
                <a:solidFill>
                  <a:srgbClr val="BEBFC0"/>
                </a:solidFill>
                <a:latin typeface="Calibri"/>
                <a:cs typeface="Calibri"/>
              </a:rPr>
              <a:t> </a:t>
            </a:r>
            <a:r>
              <a:rPr sz="2450" spc="114" dirty="0">
                <a:solidFill>
                  <a:srgbClr val="BEBFC0"/>
                </a:solidFill>
                <a:latin typeface="Calibri"/>
                <a:cs typeface="Calibri"/>
              </a:rPr>
              <a:t>молодых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580957" y="11610505"/>
            <a:ext cx="4209415" cy="77978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2450" spc="120" dirty="0">
                <a:solidFill>
                  <a:srgbClr val="BEBFC0"/>
                </a:solidFill>
                <a:latin typeface="Calibri"/>
                <a:cs typeface="Calibri"/>
              </a:rPr>
              <a:t>YouTube</a:t>
            </a:r>
            <a:r>
              <a:rPr sz="2450" spc="50" dirty="0">
                <a:solidFill>
                  <a:srgbClr val="BEBFC0"/>
                </a:solidFill>
                <a:latin typeface="Calibri"/>
                <a:cs typeface="Calibri"/>
              </a:rPr>
              <a:t> </a:t>
            </a:r>
            <a:r>
              <a:rPr sz="2450" spc="160" dirty="0">
                <a:solidFill>
                  <a:srgbClr val="BEBFC0"/>
                </a:solidFill>
                <a:latin typeface="Calibri"/>
                <a:cs typeface="Calibri"/>
              </a:rPr>
              <a:t>канал</a:t>
            </a:r>
            <a:endParaRPr sz="24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2450" spc="155" dirty="0">
                <a:solidFill>
                  <a:srgbClr val="BEBFC0"/>
                </a:solidFill>
                <a:latin typeface="Calibri"/>
                <a:cs typeface="Calibri"/>
              </a:rPr>
              <a:t>Центр </a:t>
            </a:r>
            <a:r>
              <a:rPr sz="2450" spc="145" dirty="0">
                <a:solidFill>
                  <a:srgbClr val="BEBFC0"/>
                </a:solidFill>
                <a:latin typeface="Calibri"/>
                <a:cs typeface="Calibri"/>
              </a:rPr>
              <a:t>социального</a:t>
            </a:r>
            <a:r>
              <a:rPr sz="2450" spc="-80" dirty="0">
                <a:solidFill>
                  <a:srgbClr val="BEBFC0"/>
                </a:solidFill>
                <a:latin typeface="Calibri"/>
                <a:cs typeface="Calibri"/>
              </a:rPr>
              <a:t> </a:t>
            </a:r>
            <a:r>
              <a:rPr sz="2450" spc="135" dirty="0">
                <a:solidFill>
                  <a:srgbClr val="BEBFC0"/>
                </a:solidFill>
                <a:latin typeface="Calibri"/>
                <a:cs typeface="Calibri"/>
              </a:rPr>
              <a:t>дизайна</a:t>
            </a:r>
            <a:endParaRPr sz="2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993551"/>
            <a:ext cx="423037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04" dirty="0"/>
              <a:t>Создание</a:t>
            </a:r>
            <a:r>
              <a:rPr spc="45" dirty="0"/>
              <a:t> </a:t>
            </a:r>
            <a:r>
              <a:rPr spc="25" dirty="0"/>
              <a:t>ПРМ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47088" y="2120354"/>
            <a:ext cx="5654675" cy="62865"/>
            <a:chOff x="1047088" y="2120354"/>
            <a:chExt cx="5654675" cy="62865"/>
          </a:xfrm>
        </p:grpSpPr>
        <p:sp>
          <p:nvSpPr>
            <p:cNvPr id="4" name="object 4"/>
            <p:cNvSpPr/>
            <p:nvPr/>
          </p:nvSpPr>
          <p:spPr>
            <a:xfrm>
              <a:off x="1047088" y="2151766"/>
              <a:ext cx="1727835" cy="0"/>
            </a:xfrm>
            <a:custGeom>
              <a:avLst/>
              <a:gdLst/>
              <a:ahLst/>
              <a:cxnLst/>
              <a:rect l="l" t="t" r="r" b="b"/>
              <a:pathLst>
                <a:path w="1727835">
                  <a:moveTo>
                    <a:pt x="0" y="0"/>
                  </a:moveTo>
                  <a:lnTo>
                    <a:pt x="1727696" y="0"/>
                  </a:lnTo>
                </a:path>
              </a:pathLst>
            </a:custGeom>
            <a:ln w="62825">
              <a:solidFill>
                <a:srgbClr val="E51F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74784" y="2151766"/>
              <a:ext cx="733425" cy="0"/>
            </a:xfrm>
            <a:custGeom>
              <a:avLst/>
              <a:gdLst/>
              <a:ahLst/>
              <a:cxnLst/>
              <a:rect l="l" t="t" r="r" b="b"/>
              <a:pathLst>
                <a:path w="733425">
                  <a:moveTo>
                    <a:pt x="0" y="0"/>
                  </a:moveTo>
                  <a:lnTo>
                    <a:pt x="732961" y="0"/>
                  </a:lnTo>
                </a:path>
              </a:pathLst>
            </a:custGeom>
            <a:ln w="62825">
              <a:solidFill>
                <a:srgbClr val="CBC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73670" y="2151766"/>
              <a:ext cx="1727835" cy="0"/>
            </a:xfrm>
            <a:custGeom>
              <a:avLst/>
              <a:gdLst/>
              <a:ahLst/>
              <a:cxnLst/>
              <a:rect l="l" t="t" r="r" b="b"/>
              <a:pathLst>
                <a:path w="1727834">
                  <a:moveTo>
                    <a:pt x="0" y="0"/>
                  </a:moveTo>
                  <a:lnTo>
                    <a:pt x="1727696" y="0"/>
                  </a:lnTo>
                </a:path>
              </a:pathLst>
            </a:custGeom>
            <a:ln w="62825">
              <a:solidFill>
                <a:srgbClr val="E51F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40708" y="2151766"/>
              <a:ext cx="733425" cy="0"/>
            </a:xfrm>
            <a:custGeom>
              <a:avLst/>
              <a:gdLst/>
              <a:ahLst/>
              <a:cxnLst/>
              <a:rect l="l" t="t" r="r" b="b"/>
              <a:pathLst>
                <a:path w="733425">
                  <a:moveTo>
                    <a:pt x="0" y="0"/>
                  </a:moveTo>
                  <a:lnTo>
                    <a:pt x="732961" y="0"/>
                  </a:lnTo>
                </a:path>
              </a:pathLst>
            </a:custGeom>
            <a:ln w="62825">
              <a:solidFill>
                <a:srgbClr val="02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07746" y="2151766"/>
              <a:ext cx="733425" cy="0"/>
            </a:xfrm>
            <a:custGeom>
              <a:avLst/>
              <a:gdLst/>
              <a:ahLst/>
              <a:cxnLst/>
              <a:rect l="l" t="t" r="r" b="b"/>
              <a:pathLst>
                <a:path w="733425">
                  <a:moveTo>
                    <a:pt x="0" y="0"/>
                  </a:moveTo>
                  <a:lnTo>
                    <a:pt x="732961" y="0"/>
                  </a:lnTo>
                </a:path>
              </a:pathLst>
            </a:custGeom>
            <a:ln w="62825">
              <a:solidFill>
                <a:srgbClr val="F5C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3547504" y="4902196"/>
            <a:ext cx="5295652" cy="2232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696012" y="5312562"/>
            <a:ext cx="4425950" cy="2182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150" u="heavy" dirty="0">
                <a:solidFill>
                  <a:srgbClr val="699FF0"/>
                </a:solidFill>
                <a:uFill>
                  <a:solidFill>
                    <a:srgbClr val="2E355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150" u="heavy" spc="-960" dirty="0">
                <a:solidFill>
                  <a:srgbClr val="699FF0"/>
                </a:solidFill>
                <a:uFill>
                  <a:solidFill>
                    <a:srgbClr val="2E355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150" b="1" u="heavy" spc="525" dirty="0">
                <a:solidFill>
                  <a:srgbClr val="699FF0"/>
                </a:solidFill>
                <a:uFill>
                  <a:solidFill>
                    <a:srgbClr val="2E3552"/>
                  </a:solidFill>
                </a:uFill>
                <a:latin typeface="Calibri"/>
                <a:cs typeface="Calibri"/>
              </a:rPr>
              <a:t>П</a:t>
            </a:r>
            <a:r>
              <a:rPr sz="14150" b="1" u="heavy" spc="459" dirty="0">
                <a:solidFill>
                  <a:srgbClr val="699FF0"/>
                </a:solidFill>
                <a:uFill>
                  <a:solidFill>
                    <a:srgbClr val="2E3552"/>
                  </a:solidFill>
                </a:uFill>
                <a:latin typeface="Calibri"/>
                <a:cs typeface="Calibri"/>
              </a:rPr>
              <a:t>Р</a:t>
            </a:r>
            <a:r>
              <a:rPr sz="14150" b="1" u="heavy" spc="-1275" dirty="0">
                <a:solidFill>
                  <a:srgbClr val="699FF0"/>
                </a:solidFill>
                <a:uFill>
                  <a:solidFill>
                    <a:srgbClr val="2E3552"/>
                  </a:solidFill>
                </a:uFill>
                <a:latin typeface="Calibri"/>
                <a:cs typeface="Calibri"/>
              </a:rPr>
              <a:t>М</a:t>
            </a:r>
            <a:endParaRPr sz="1415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551074" y="4250959"/>
            <a:ext cx="18553430" cy="5987415"/>
            <a:chOff x="1551074" y="4250959"/>
            <a:chExt cx="18553430" cy="5987415"/>
          </a:xfrm>
        </p:grpSpPr>
        <p:sp>
          <p:nvSpPr>
            <p:cNvPr id="12" name="object 12"/>
            <p:cNvSpPr/>
            <p:nvPr/>
          </p:nvSpPr>
          <p:spPr>
            <a:xfrm>
              <a:off x="16607507" y="6186643"/>
              <a:ext cx="78554" cy="86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346315" y="6166359"/>
              <a:ext cx="283845" cy="245745"/>
            </a:xfrm>
            <a:custGeom>
              <a:avLst/>
              <a:gdLst/>
              <a:ahLst/>
              <a:cxnLst/>
              <a:rect l="l" t="t" r="r" b="b"/>
              <a:pathLst>
                <a:path w="283844" h="245745">
                  <a:moveTo>
                    <a:pt x="43914" y="0"/>
                  </a:moveTo>
                  <a:lnTo>
                    <a:pt x="0" y="86280"/>
                  </a:lnTo>
                  <a:lnTo>
                    <a:pt x="15077" y="111943"/>
                  </a:lnTo>
                  <a:lnTo>
                    <a:pt x="53062" y="167981"/>
                  </a:lnTo>
                  <a:lnTo>
                    <a:pt x="103080" y="222963"/>
                  </a:lnTo>
                  <a:lnTo>
                    <a:pt x="154257" y="245458"/>
                  </a:lnTo>
                  <a:lnTo>
                    <a:pt x="192377" y="240132"/>
                  </a:lnTo>
                  <a:lnTo>
                    <a:pt x="218560" y="223936"/>
                  </a:lnTo>
                  <a:lnTo>
                    <a:pt x="244933" y="183893"/>
                  </a:lnTo>
                  <a:lnTo>
                    <a:pt x="283624" y="107022"/>
                  </a:lnTo>
                  <a:lnTo>
                    <a:pt x="279648" y="100304"/>
                  </a:lnTo>
                  <a:lnTo>
                    <a:pt x="274475" y="94561"/>
                  </a:lnTo>
                  <a:lnTo>
                    <a:pt x="268278" y="89946"/>
                  </a:lnTo>
                  <a:lnTo>
                    <a:pt x="261227" y="86615"/>
                  </a:lnTo>
                  <a:lnTo>
                    <a:pt x="153890" y="166644"/>
                  </a:lnTo>
                  <a:lnTo>
                    <a:pt x="135704" y="149427"/>
                  </a:lnTo>
                  <a:lnTo>
                    <a:pt x="118186" y="126329"/>
                  </a:lnTo>
                  <a:lnTo>
                    <a:pt x="91026" y="81728"/>
                  </a:lnTo>
                  <a:lnTo>
                    <a:pt x="43914" y="0"/>
                  </a:lnTo>
                  <a:close/>
                </a:path>
              </a:pathLst>
            </a:custGeom>
            <a:solidFill>
              <a:srgbClr val="233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125418" y="7028994"/>
              <a:ext cx="83641" cy="946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368106" y="7061641"/>
              <a:ext cx="110489" cy="62230"/>
            </a:xfrm>
            <a:custGeom>
              <a:avLst/>
              <a:gdLst/>
              <a:ahLst/>
              <a:cxnLst/>
              <a:rect l="l" t="t" r="r" b="b"/>
              <a:pathLst>
                <a:path w="110490" h="62229">
                  <a:moveTo>
                    <a:pt x="33729" y="0"/>
                  </a:moveTo>
                  <a:lnTo>
                    <a:pt x="1247" y="22691"/>
                  </a:lnTo>
                  <a:lnTo>
                    <a:pt x="0" y="44031"/>
                  </a:lnTo>
                  <a:lnTo>
                    <a:pt x="786" y="54649"/>
                  </a:lnTo>
                  <a:lnTo>
                    <a:pt x="3435" y="61988"/>
                  </a:lnTo>
                  <a:lnTo>
                    <a:pt x="110071" y="61988"/>
                  </a:lnTo>
                  <a:lnTo>
                    <a:pt x="108605" y="58156"/>
                  </a:lnTo>
                  <a:lnTo>
                    <a:pt x="104699" y="52638"/>
                  </a:lnTo>
                  <a:lnTo>
                    <a:pt x="94082" y="50826"/>
                  </a:lnTo>
                  <a:lnTo>
                    <a:pt x="80136" y="47541"/>
                  </a:lnTo>
                  <a:lnTo>
                    <a:pt x="43204" y="17937"/>
                  </a:lnTo>
                  <a:lnTo>
                    <a:pt x="42659" y="15875"/>
                  </a:lnTo>
                  <a:lnTo>
                    <a:pt x="39197" y="3436"/>
                  </a:lnTo>
                  <a:lnTo>
                    <a:pt x="33729" y="0"/>
                  </a:lnTo>
                  <a:close/>
                </a:path>
              </a:pathLst>
            </a:custGeom>
            <a:solidFill>
              <a:srgbClr val="233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303307" y="6518855"/>
              <a:ext cx="154940" cy="571500"/>
            </a:xfrm>
            <a:custGeom>
              <a:avLst/>
              <a:gdLst/>
              <a:ahLst/>
              <a:cxnLst/>
              <a:rect l="l" t="t" r="r" b="b"/>
              <a:pathLst>
                <a:path w="154940" h="571500">
                  <a:moveTo>
                    <a:pt x="0" y="0"/>
                  </a:moveTo>
                  <a:lnTo>
                    <a:pt x="7392" y="131848"/>
                  </a:lnTo>
                  <a:lnTo>
                    <a:pt x="14206" y="246106"/>
                  </a:lnTo>
                  <a:lnTo>
                    <a:pt x="20941" y="347654"/>
                  </a:lnTo>
                  <a:lnTo>
                    <a:pt x="26912" y="418332"/>
                  </a:lnTo>
                  <a:lnTo>
                    <a:pt x="32896" y="462343"/>
                  </a:lnTo>
                  <a:lnTo>
                    <a:pt x="43008" y="505224"/>
                  </a:lnTo>
                  <a:lnTo>
                    <a:pt x="60961" y="567029"/>
                  </a:lnTo>
                  <a:lnTo>
                    <a:pt x="93401" y="571244"/>
                  </a:lnTo>
                  <a:lnTo>
                    <a:pt x="102315" y="566906"/>
                  </a:lnTo>
                  <a:lnTo>
                    <a:pt x="112844" y="557019"/>
                  </a:lnTo>
                  <a:lnTo>
                    <a:pt x="116728" y="514929"/>
                  </a:lnTo>
                  <a:lnTo>
                    <a:pt x="119784" y="476393"/>
                  </a:lnTo>
                  <a:lnTo>
                    <a:pt x="123676" y="410629"/>
                  </a:lnTo>
                  <a:lnTo>
                    <a:pt x="131764" y="300194"/>
                  </a:lnTo>
                  <a:lnTo>
                    <a:pt x="154518" y="9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97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303348" y="6518855"/>
              <a:ext cx="154940" cy="353695"/>
            </a:xfrm>
            <a:custGeom>
              <a:avLst/>
              <a:gdLst/>
              <a:ahLst/>
              <a:cxnLst/>
              <a:rect l="l" t="t" r="r" b="b"/>
              <a:pathLst>
                <a:path w="154940" h="353695">
                  <a:moveTo>
                    <a:pt x="0" y="0"/>
                  </a:moveTo>
                  <a:lnTo>
                    <a:pt x="7391" y="131848"/>
                  </a:lnTo>
                  <a:lnTo>
                    <a:pt x="14201" y="246106"/>
                  </a:lnTo>
                  <a:lnTo>
                    <a:pt x="21329" y="353141"/>
                  </a:lnTo>
                  <a:lnTo>
                    <a:pt x="142456" y="161502"/>
                  </a:lnTo>
                  <a:lnTo>
                    <a:pt x="154476" y="9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7D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140476" y="6491657"/>
              <a:ext cx="292735" cy="562610"/>
            </a:xfrm>
            <a:custGeom>
              <a:avLst/>
              <a:gdLst/>
              <a:ahLst/>
              <a:cxnLst/>
              <a:rect l="l" t="t" r="r" b="b"/>
              <a:pathLst>
                <a:path w="292734" h="562609">
                  <a:moveTo>
                    <a:pt x="133084" y="0"/>
                  </a:moveTo>
                  <a:lnTo>
                    <a:pt x="129170" y="36514"/>
                  </a:lnTo>
                  <a:lnTo>
                    <a:pt x="126189" y="68531"/>
                  </a:lnTo>
                  <a:lnTo>
                    <a:pt x="124226" y="97609"/>
                  </a:lnTo>
                  <a:lnTo>
                    <a:pt x="118496" y="131682"/>
                  </a:lnTo>
                  <a:lnTo>
                    <a:pt x="105365" y="177031"/>
                  </a:lnTo>
                  <a:lnTo>
                    <a:pt x="87841" y="222089"/>
                  </a:lnTo>
                  <a:lnTo>
                    <a:pt x="68929" y="255290"/>
                  </a:lnTo>
                  <a:lnTo>
                    <a:pt x="43168" y="290770"/>
                  </a:lnTo>
                  <a:lnTo>
                    <a:pt x="27400" y="331959"/>
                  </a:lnTo>
                  <a:lnTo>
                    <a:pt x="15165" y="405286"/>
                  </a:lnTo>
                  <a:lnTo>
                    <a:pt x="0" y="537177"/>
                  </a:lnTo>
                  <a:lnTo>
                    <a:pt x="2560" y="543338"/>
                  </a:lnTo>
                  <a:lnTo>
                    <a:pt x="7680" y="548023"/>
                  </a:lnTo>
                  <a:lnTo>
                    <a:pt x="19200" y="553602"/>
                  </a:lnTo>
                  <a:lnTo>
                    <a:pt x="40962" y="562443"/>
                  </a:lnTo>
                  <a:lnTo>
                    <a:pt x="59383" y="531373"/>
                  </a:lnTo>
                  <a:lnTo>
                    <a:pt x="85869" y="485253"/>
                  </a:lnTo>
                  <a:lnTo>
                    <a:pt x="126949" y="412270"/>
                  </a:lnTo>
                  <a:lnTo>
                    <a:pt x="166388" y="340507"/>
                  </a:lnTo>
                  <a:lnTo>
                    <a:pt x="196742" y="278335"/>
                  </a:lnTo>
                  <a:lnTo>
                    <a:pt x="233496" y="191330"/>
                  </a:lnTo>
                  <a:lnTo>
                    <a:pt x="292137" y="45066"/>
                  </a:lnTo>
                  <a:lnTo>
                    <a:pt x="133084" y="0"/>
                  </a:lnTo>
                  <a:close/>
                </a:path>
              </a:pathLst>
            </a:custGeom>
            <a:solidFill>
              <a:srgbClr val="F997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301485" y="6002083"/>
              <a:ext cx="108894" cy="17231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265783" y="6136394"/>
              <a:ext cx="198120" cy="404495"/>
            </a:xfrm>
            <a:custGeom>
              <a:avLst/>
              <a:gdLst/>
              <a:ahLst/>
              <a:cxnLst/>
              <a:rect l="l" t="t" r="r" b="b"/>
              <a:pathLst>
                <a:path w="198119" h="404495">
                  <a:moveTo>
                    <a:pt x="50019" y="0"/>
                  </a:moveTo>
                  <a:lnTo>
                    <a:pt x="29105" y="26102"/>
                  </a:lnTo>
                  <a:lnTo>
                    <a:pt x="14205" y="66241"/>
                  </a:lnTo>
                  <a:lnTo>
                    <a:pt x="5337" y="116946"/>
                  </a:lnTo>
                  <a:lnTo>
                    <a:pt x="2523" y="174748"/>
                  </a:lnTo>
                  <a:lnTo>
                    <a:pt x="2795" y="191024"/>
                  </a:lnTo>
                  <a:lnTo>
                    <a:pt x="3507" y="207480"/>
                  </a:lnTo>
                  <a:lnTo>
                    <a:pt x="4932" y="250201"/>
                  </a:lnTo>
                  <a:lnTo>
                    <a:pt x="4512" y="288692"/>
                  </a:lnTo>
                  <a:lnTo>
                    <a:pt x="3057" y="321679"/>
                  </a:lnTo>
                  <a:lnTo>
                    <a:pt x="324" y="363276"/>
                  </a:lnTo>
                  <a:lnTo>
                    <a:pt x="0" y="372271"/>
                  </a:lnTo>
                  <a:lnTo>
                    <a:pt x="55235" y="394919"/>
                  </a:lnTo>
                  <a:lnTo>
                    <a:pt x="98928" y="403600"/>
                  </a:lnTo>
                  <a:lnTo>
                    <a:pt x="126681" y="404476"/>
                  </a:lnTo>
                  <a:lnTo>
                    <a:pt x="153652" y="402805"/>
                  </a:lnTo>
                  <a:lnTo>
                    <a:pt x="176598" y="400477"/>
                  </a:lnTo>
                  <a:lnTo>
                    <a:pt x="193784" y="399370"/>
                  </a:lnTo>
                  <a:lnTo>
                    <a:pt x="197616" y="336412"/>
                  </a:lnTo>
                  <a:lnTo>
                    <a:pt x="197250" y="297383"/>
                  </a:lnTo>
                  <a:lnTo>
                    <a:pt x="197062" y="290755"/>
                  </a:lnTo>
                  <a:lnTo>
                    <a:pt x="196840" y="273553"/>
                  </a:lnTo>
                  <a:lnTo>
                    <a:pt x="195114" y="222883"/>
                  </a:lnTo>
                  <a:lnTo>
                    <a:pt x="190451" y="151793"/>
                  </a:lnTo>
                  <a:lnTo>
                    <a:pt x="182434" y="98091"/>
                  </a:lnTo>
                  <a:lnTo>
                    <a:pt x="164610" y="58381"/>
                  </a:lnTo>
                  <a:lnTo>
                    <a:pt x="126854" y="18910"/>
                  </a:lnTo>
                  <a:lnTo>
                    <a:pt x="116163" y="20334"/>
                  </a:lnTo>
                  <a:lnTo>
                    <a:pt x="105460" y="19944"/>
                  </a:lnTo>
                  <a:lnTo>
                    <a:pt x="94972" y="17767"/>
                  </a:lnTo>
                  <a:lnTo>
                    <a:pt x="84929" y="13832"/>
                  </a:lnTo>
                  <a:lnTo>
                    <a:pt x="73362" y="8189"/>
                  </a:lnTo>
                  <a:lnTo>
                    <a:pt x="62727" y="3334"/>
                  </a:lnTo>
                  <a:lnTo>
                    <a:pt x="54465" y="270"/>
                  </a:lnTo>
                  <a:lnTo>
                    <a:pt x="50019" y="0"/>
                  </a:lnTo>
                  <a:close/>
                </a:path>
              </a:pathLst>
            </a:custGeom>
            <a:solidFill>
              <a:srgbClr val="2B47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267154" y="6255381"/>
              <a:ext cx="71862" cy="22889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047082" y="6480183"/>
              <a:ext cx="238848" cy="21506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168389" y="6141732"/>
              <a:ext cx="189230" cy="358140"/>
            </a:xfrm>
            <a:custGeom>
              <a:avLst/>
              <a:gdLst/>
              <a:ahLst/>
              <a:cxnLst/>
              <a:rect l="l" t="t" r="r" b="b"/>
              <a:pathLst>
                <a:path w="189230" h="358139">
                  <a:moveTo>
                    <a:pt x="146466" y="0"/>
                  </a:moveTo>
                  <a:lnTo>
                    <a:pt x="82506" y="106950"/>
                  </a:lnTo>
                  <a:lnTo>
                    <a:pt x="48527" y="164485"/>
                  </a:lnTo>
                  <a:lnTo>
                    <a:pt x="24941" y="210098"/>
                  </a:lnTo>
                  <a:lnTo>
                    <a:pt x="13230" y="249846"/>
                  </a:lnTo>
                  <a:lnTo>
                    <a:pt x="5524" y="295568"/>
                  </a:lnTo>
                  <a:lnTo>
                    <a:pt x="0" y="348942"/>
                  </a:lnTo>
                  <a:lnTo>
                    <a:pt x="5005" y="352345"/>
                  </a:lnTo>
                  <a:lnTo>
                    <a:pt x="10627" y="354743"/>
                  </a:lnTo>
                  <a:lnTo>
                    <a:pt x="16554" y="355989"/>
                  </a:lnTo>
                  <a:lnTo>
                    <a:pt x="24868" y="357423"/>
                  </a:lnTo>
                  <a:lnTo>
                    <a:pt x="33318" y="357894"/>
                  </a:lnTo>
                  <a:lnTo>
                    <a:pt x="41747" y="357392"/>
                  </a:lnTo>
                  <a:lnTo>
                    <a:pt x="73733" y="259100"/>
                  </a:lnTo>
                  <a:lnTo>
                    <a:pt x="79033" y="243966"/>
                  </a:lnTo>
                  <a:lnTo>
                    <a:pt x="82269" y="236380"/>
                  </a:lnTo>
                  <a:lnTo>
                    <a:pt x="100887" y="211794"/>
                  </a:lnTo>
                  <a:lnTo>
                    <a:pt x="137345" y="167568"/>
                  </a:lnTo>
                  <a:lnTo>
                    <a:pt x="188957" y="106342"/>
                  </a:lnTo>
                  <a:lnTo>
                    <a:pt x="146466" y="0"/>
                  </a:lnTo>
                  <a:close/>
                </a:path>
              </a:pathLst>
            </a:custGeom>
            <a:solidFill>
              <a:srgbClr val="2B47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312224" y="5973271"/>
              <a:ext cx="120131" cy="1018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191224" y="6502013"/>
              <a:ext cx="13970" cy="28575"/>
            </a:xfrm>
            <a:custGeom>
              <a:avLst/>
              <a:gdLst/>
              <a:ahLst/>
              <a:cxnLst/>
              <a:rect l="l" t="t" r="r" b="b"/>
              <a:pathLst>
                <a:path w="13969" h="28575">
                  <a:moveTo>
                    <a:pt x="973" y="0"/>
                  </a:moveTo>
                  <a:lnTo>
                    <a:pt x="0" y="4753"/>
                  </a:lnTo>
                  <a:lnTo>
                    <a:pt x="157" y="9664"/>
                  </a:lnTo>
                  <a:lnTo>
                    <a:pt x="1444" y="14345"/>
                  </a:lnTo>
                  <a:lnTo>
                    <a:pt x="3675" y="21046"/>
                  </a:lnTo>
                  <a:lnTo>
                    <a:pt x="8313" y="28501"/>
                  </a:lnTo>
                  <a:lnTo>
                    <a:pt x="13507" y="25140"/>
                  </a:lnTo>
                  <a:lnTo>
                    <a:pt x="10146" y="20774"/>
                  </a:lnTo>
                  <a:lnTo>
                    <a:pt x="8659" y="10690"/>
                  </a:lnTo>
                  <a:lnTo>
                    <a:pt x="8282" y="7549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FFB2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063673" y="5483835"/>
              <a:ext cx="201145" cy="2410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413580" y="6039113"/>
              <a:ext cx="135795" cy="9060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000780" y="5703482"/>
              <a:ext cx="469900" cy="382270"/>
            </a:xfrm>
            <a:custGeom>
              <a:avLst/>
              <a:gdLst/>
              <a:ahLst/>
              <a:cxnLst/>
              <a:rect l="l" t="t" r="r" b="b"/>
              <a:pathLst>
                <a:path w="469900" h="382270">
                  <a:moveTo>
                    <a:pt x="375852" y="137231"/>
                  </a:moveTo>
                  <a:lnTo>
                    <a:pt x="264451" y="137231"/>
                  </a:lnTo>
                  <a:lnTo>
                    <a:pt x="273694" y="143404"/>
                  </a:lnTo>
                  <a:lnTo>
                    <a:pt x="278723" y="158868"/>
                  </a:lnTo>
                  <a:lnTo>
                    <a:pt x="286178" y="207260"/>
                  </a:lnTo>
                  <a:lnTo>
                    <a:pt x="309266" y="255975"/>
                  </a:lnTo>
                  <a:lnTo>
                    <a:pt x="350001" y="299706"/>
                  </a:lnTo>
                  <a:lnTo>
                    <a:pt x="427912" y="377653"/>
                  </a:lnTo>
                  <a:lnTo>
                    <a:pt x="441924" y="381876"/>
                  </a:lnTo>
                  <a:lnTo>
                    <a:pt x="452309" y="381580"/>
                  </a:lnTo>
                  <a:lnTo>
                    <a:pt x="462036" y="380250"/>
                  </a:lnTo>
                  <a:lnTo>
                    <a:pt x="469858" y="369957"/>
                  </a:lnTo>
                  <a:lnTo>
                    <a:pt x="453478" y="324721"/>
                  </a:lnTo>
                  <a:lnTo>
                    <a:pt x="414132" y="223114"/>
                  </a:lnTo>
                  <a:lnTo>
                    <a:pt x="375852" y="137231"/>
                  </a:lnTo>
                  <a:close/>
                </a:path>
                <a:path w="469900" h="382270">
                  <a:moveTo>
                    <a:pt x="8857" y="0"/>
                  </a:moveTo>
                  <a:lnTo>
                    <a:pt x="5369" y="9224"/>
                  </a:lnTo>
                  <a:lnTo>
                    <a:pt x="0" y="33581"/>
                  </a:lnTo>
                  <a:lnTo>
                    <a:pt x="388" y="68094"/>
                  </a:lnTo>
                  <a:lnTo>
                    <a:pt x="14176" y="107787"/>
                  </a:lnTo>
                  <a:lnTo>
                    <a:pt x="42250" y="128715"/>
                  </a:lnTo>
                  <a:lnTo>
                    <a:pt x="89102" y="139301"/>
                  </a:lnTo>
                  <a:lnTo>
                    <a:pt x="144740" y="142495"/>
                  </a:lnTo>
                  <a:lnTo>
                    <a:pt x="199171" y="141248"/>
                  </a:lnTo>
                  <a:lnTo>
                    <a:pt x="264451" y="137231"/>
                  </a:lnTo>
                  <a:lnTo>
                    <a:pt x="375852" y="137231"/>
                  </a:lnTo>
                  <a:lnTo>
                    <a:pt x="325329" y="55390"/>
                  </a:lnTo>
                  <a:lnTo>
                    <a:pt x="257200" y="30885"/>
                  </a:lnTo>
                  <a:lnTo>
                    <a:pt x="182222" y="27498"/>
                  </a:lnTo>
                  <a:lnTo>
                    <a:pt x="44918" y="26397"/>
                  </a:lnTo>
                  <a:lnTo>
                    <a:pt x="8857" y="0"/>
                  </a:lnTo>
                  <a:close/>
                </a:path>
              </a:pathLst>
            </a:custGeom>
            <a:solidFill>
              <a:srgbClr val="EF7E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294982" y="6032050"/>
              <a:ext cx="128792" cy="9868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929580" y="5744404"/>
              <a:ext cx="424815" cy="334645"/>
            </a:xfrm>
            <a:custGeom>
              <a:avLst/>
              <a:gdLst/>
              <a:ahLst/>
              <a:cxnLst/>
              <a:rect l="l" t="t" r="r" b="b"/>
              <a:pathLst>
                <a:path w="424815" h="334645">
                  <a:moveTo>
                    <a:pt x="370680" y="137639"/>
                  </a:moveTo>
                  <a:lnTo>
                    <a:pt x="258630" y="137639"/>
                  </a:lnTo>
                  <a:lnTo>
                    <a:pt x="269523" y="142048"/>
                  </a:lnTo>
                  <a:lnTo>
                    <a:pt x="278063" y="153028"/>
                  </a:lnTo>
                  <a:lnTo>
                    <a:pt x="284629" y="170621"/>
                  </a:lnTo>
                  <a:lnTo>
                    <a:pt x="289603" y="194873"/>
                  </a:lnTo>
                  <a:lnTo>
                    <a:pt x="294226" y="217718"/>
                  </a:lnTo>
                  <a:lnTo>
                    <a:pt x="305068" y="239656"/>
                  </a:lnTo>
                  <a:lnTo>
                    <a:pt x="330502" y="273575"/>
                  </a:lnTo>
                  <a:lnTo>
                    <a:pt x="378899" y="332366"/>
                  </a:lnTo>
                  <a:lnTo>
                    <a:pt x="397196" y="334597"/>
                  </a:lnTo>
                  <a:lnTo>
                    <a:pt x="406448" y="332911"/>
                  </a:lnTo>
                  <a:lnTo>
                    <a:pt x="415672" y="329602"/>
                  </a:lnTo>
                  <a:lnTo>
                    <a:pt x="424719" y="317644"/>
                  </a:lnTo>
                  <a:lnTo>
                    <a:pt x="414612" y="278321"/>
                  </a:lnTo>
                  <a:lnTo>
                    <a:pt x="389154" y="189595"/>
                  </a:lnTo>
                  <a:lnTo>
                    <a:pt x="370680" y="137639"/>
                  </a:lnTo>
                  <a:close/>
                </a:path>
                <a:path w="424815" h="334645">
                  <a:moveTo>
                    <a:pt x="70227" y="0"/>
                  </a:moveTo>
                  <a:lnTo>
                    <a:pt x="54391" y="9373"/>
                  </a:lnTo>
                  <a:lnTo>
                    <a:pt x="22949" y="33201"/>
                  </a:lnTo>
                  <a:lnTo>
                    <a:pt x="0" y="65046"/>
                  </a:lnTo>
                  <a:lnTo>
                    <a:pt x="9643" y="98468"/>
                  </a:lnTo>
                  <a:lnTo>
                    <a:pt x="52302" y="125172"/>
                  </a:lnTo>
                  <a:lnTo>
                    <a:pt x="103025" y="138889"/>
                  </a:lnTo>
                  <a:lnTo>
                    <a:pt x="155415" y="143305"/>
                  </a:lnTo>
                  <a:lnTo>
                    <a:pt x="203076" y="142110"/>
                  </a:lnTo>
                  <a:lnTo>
                    <a:pt x="239613" y="138992"/>
                  </a:lnTo>
                  <a:lnTo>
                    <a:pt x="258630" y="137639"/>
                  </a:lnTo>
                  <a:lnTo>
                    <a:pt x="370680" y="137639"/>
                  </a:lnTo>
                  <a:lnTo>
                    <a:pt x="355635" y="95330"/>
                  </a:lnTo>
                  <a:lnTo>
                    <a:pt x="321351" y="39391"/>
                  </a:lnTo>
                  <a:lnTo>
                    <a:pt x="293249" y="22154"/>
                  </a:lnTo>
                  <a:lnTo>
                    <a:pt x="257723" y="12305"/>
                  </a:lnTo>
                  <a:lnTo>
                    <a:pt x="191230" y="6151"/>
                  </a:lnTo>
                  <a:lnTo>
                    <a:pt x="70227" y="0"/>
                  </a:lnTo>
                  <a:close/>
                </a:path>
              </a:pathLst>
            </a:custGeom>
            <a:solidFill>
              <a:srgbClr val="F997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856298" y="5275292"/>
              <a:ext cx="241300" cy="345440"/>
            </a:xfrm>
            <a:custGeom>
              <a:avLst/>
              <a:gdLst/>
              <a:ahLst/>
              <a:cxnLst/>
              <a:rect l="l" t="t" r="r" b="b"/>
              <a:pathLst>
                <a:path w="241300" h="345439">
                  <a:moveTo>
                    <a:pt x="136917" y="2309"/>
                  </a:moveTo>
                  <a:lnTo>
                    <a:pt x="110732" y="30491"/>
                  </a:lnTo>
                  <a:lnTo>
                    <a:pt x="97204" y="69023"/>
                  </a:lnTo>
                  <a:lnTo>
                    <a:pt x="93304" y="98164"/>
                  </a:lnTo>
                  <a:lnTo>
                    <a:pt x="92411" y="116506"/>
                  </a:lnTo>
                  <a:lnTo>
                    <a:pt x="87865" y="135056"/>
                  </a:lnTo>
                  <a:lnTo>
                    <a:pt x="76580" y="152698"/>
                  </a:lnTo>
                  <a:lnTo>
                    <a:pt x="55473" y="168319"/>
                  </a:lnTo>
                  <a:lnTo>
                    <a:pt x="15295" y="191114"/>
                  </a:lnTo>
                  <a:lnTo>
                    <a:pt x="0" y="210621"/>
                  </a:lnTo>
                  <a:lnTo>
                    <a:pt x="7872" y="237557"/>
                  </a:lnTo>
                  <a:lnTo>
                    <a:pt x="37201" y="282640"/>
                  </a:lnTo>
                  <a:lnTo>
                    <a:pt x="38229" y="283808"/>
                  </a:lnTo>
                  <a:lnTo>
                    <a:pt x="43497" y="290687"/>
                  </a:lnTo>
                  <a:lnTo>
                    <a:pt x="84488" y="344942"/>
                  </a:lnTo>
                  <a:lnTo>
                    <a:pt x="96863" y="317360"/>
                  </a:lnTo>
                  <a:lnTo>
                    <a:pt x="128175" y="273473"/>
                  </a:lnTo>
                  <a:lnTo>
                    <a:pt x="168616" y="228102"/>
                  </a:lnTo>
                  <a:lnTo>
                    <a:pt x="208379" y="196067"/>
                  </a:lnTo>
                  <a:lnTo>
                    <a:pt x="216457" y="182368"/>
                  </a:lnTo>
                  <a:lnTo>
                    <a:pt x="222215" y="167464"/>
                  </a:lnTo>
                  <a:lnTo>
                    <a:pt x="225741" y="155095"/>
                  </a:lnTo>
                  <a:lnTo>
                    <a:pt x="227122" y="149000"/>
                  </a:lnTo>
                  <a:lnTo>
                    <a:pt x="236422" y="149000"/>
                  </a:lnTo>
                  <a:lnTo>
                    <a:pt x="240971" y="95037"/>
                  </a:lnTo>
                  <a:lnTo>
                    <a:pt x="233385" y="41474"/>
                  </a:lnTo>
                  <a:lnTo>
                    <a:pt x="210406" y="7357"/>
                  </a:lnTo>
                  <a:lnTo>
                    <a:pt x="197531" y="4219"/>
                  </a:lnTo>
                  <a:lnTo>
                    <a:pt x="178789" y="4219"/>
                  </a:lnTo>
                  <a:lnTo>
                    <a:pt x="136917" y="2309"/>
                  </a:lnTo>
                  <a:close/>
                </a:path>
                <a:path w="241300" h="345439">
                  <a:moveTo>
                    <a:pt x="236422" y="149000"/>
                  </a:moveTo>
                  <a:lnTo>
                    <a:pt x="227122" y="149000"/>
                  </a:lnTo>
                  <a:lnTo>
                    <a:pt x="224288" y="164433"/>
                  </a:lnTo>
                  <a:lnTo>
                    <a:pt x="221150" y="176438"/>
                  </a:lnTo>
                  <a:lnTo>
                    <a:pt x="217912" y="185448"/>
                  </a:lnTo>
                  <a:lnTo>
                    <a:pt x="214777" y="191899"/>
                  </a:lnTo>
                  <a:lnTo>
                    <a:pt x="236183" y="151834"/>
                  </a:lnTo>
                  <a:lnTo>
                    <a:pt x="236422" y="149000"/>
                  </a:lnTo>
                  <a:close/>
                </a:path>
                <a:path w="241300" h="345439">
                  <a:moveTo>
                    <a:pt x="190244" y="0"/>
                  </a:moveTo>
                  <a:lnTo>
                    <a:pt x="178789" y="4219"/>
                  </a:lnTo>
                  <a:lnTo>
                    <a:pt x="197531" y="4219"/>
                  </a:lnTo>
                  <a:lnTo>
                    <a:pt x="195495" y="3898"/>
                  </a:lnTo>
                  <a:lnTo>
                    <a:pt x="188893" y="3581"/>
                  </a:lnTo>
                  <a:lnTo>
                    <a:pt x="190757" y="2230"/>
                  </a:lnTo>
                  <a:lnTo>
                    <a:pt x="192935" y="1371"/>
                  </a:lnTo>
                  <a:lnTo>
                    <a:pt x="195228" y="1078"/>
                  </a:lnTo>
                  <a:lnTo>
                    <a:pt x="190244" y="0"/>
                  </a:lnTo>
                  <a:close/>
                </a:path>
              </a:pathLst>
            </a:custGeom>
            <a:solidFill>
              <a:srgbClr val="B54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985178" y="5293401"/>
              <a:ext cx="124460" cy="20610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923884" y="5449014"/>
              <a:ext cx="217170" cy="368935"/>
            </a:xfrm>
            <a:custGeom>
              <a:avLst/>
              <a:gdLst/>
              <a:ahLst/>
              <a:cxnLst/>
              <a:rect l="l" t="t" r="r" b="b"/>
              <a:pathLst>
                <a:path w="217169" h="368935">
                  <a:moveTo>
                    <a:pt x="67227" y="0"/>
                  </a:moveTo>
                  <a:lnTo>
                    <a:pt x="58610" y="45103"/>
                  </a:lnTo>
                  <a:lnTo>
                    <a:pt x="50462" y="89425"/>
                  </a:lnTo>
                  <a:lnTo>
                    <a:pt x="42086" y="137545"/>
                  </a:lnTo>
                  <a:lnTo>
                    <a:pt x="34102" y="189576"/>
                  </a:lnTo>
                  <a:lnTo>
                    <a:pt x="31437" y="218328"/>
                  </a:lnTo>
                  <a:lnTo>
                    <a:pt x="28464" y="239505"/>
                  </a:lnTo>
                  <a:lnTo>
                    <a:pt x="21274" y="267397"/>
                  </a:lnTo>
                  <a:lnTo>
                    <a:pt x="12455" y="297994"/>
                  </a:lnTo>
                  <a:lnTo>
                    <a:pt x="4600" y="327288"/>
                  </a:lnTo>
                  <a:lnTo>
                    <a:pt x="1251" y="343340"/>
                  </a:lnTo>
                  <a:lnTo>
                    <a:pt x="0" y="356258"/>
                  </a:lnTo>
                  <a:lnTo>
                    <a:pt x="1506" y="365018"/>
                  </a:lnTo>
                  <a:lnTo>
                    <a:pt x="6433" y="368596"/>
                  </a:lnTo>
                  <a:lnTo>
                    <a:pt x="32904" y="362047"/>
                  </a:lnTo>
                  <a:lnTo>
                    <a:pt x="70090" y="344405"/>
                  </a:lnTo>
                  <a:lnTo>
                    <a:pt x="107473" y="323650"/>
                  </a:lnTo>
                  <a:lnTo>
                    <a:pt x="134533" y="307760"/>
                  </a:lnTo>
                  <a:lnTo>
                    <a:pt x="143373" y="303626"/>
                  </a:lnTo>
                  <a:lnTo>
                    <a:pt x="153377" y="300447"/>
                  </a:lnTo>
                  <a:lnTo>
                    <a:pt x="164067" y="297993"/>
                  </a:lnTo>
                  <a:lnTo>
                    <a:pt x="174961" y="296032"/>
                  </a:lnTo>
                  <a:lnTo>
                    <a:pt x="188361" y="293869"/>
                  </a:lnTo>
                  <a:lnTo>
                    <a:pt x="200332" y="291556"/>
                  </a:lnTo>
                  <a:lnTo>
                    <a:pt x="209885" y="288576"/>
                  </a:lnTo>
                  <a:lnTo>
                    <a:pt x="216028" y="284410"/>
                  </a:lnTo>
                  <a:lnTo>
                    <a:pt x="216553" y="278388"/>
                  </a:lnTo>
                  <a:lnTo>
                    <a:pt x="210191" y="272100"/>
                  </a:lnTo>
                  <a:lnTo>
                    <a:pt x="199713" y="265590"/>
                  </a:lnTo>
                  <a:lnTo>
                    <a:pt x="180113" y="254358"/>
                  </a:lnTo>
                  <a:lnTo>
                    <a:pt x="173265" y="249730"/>
                  </a:lnTo>
                  <a:lnTo>
                    <a:pt x="169475" y="241458"/>
                  </a:lnTo>
                  <a:lnTo>
                    <a:pt x="169621" y="233458"/>
                  </a:lnTo>
                  <a:lnTo>
                    <a:pt x="170721" y="223281"/>
                  </a:lnTo>
                  <a:lnTo>
                    <a:pt x="174152" y="199188"/>
                  </a:lnTo>
                  <a:lnTo>
                    <a:pt x="178667" y="173130"/>
                  </a:lnTo>
                  <a:lnTo>
                    <a:pt x="182496" y="149696"/>
                  </a:lnTo>
                  <a:lnTo>
                    <a:pt x="183872" y="133472"/>
                  </a:lnTo>
                  <a:lnTo>
                    <a:pt x="183314" y="121441"/>
                  </a:lnTo>
                  <a:lnTo>
                    <a:pt x="182351" y="112220"/>
                  </a:lnTo>
                  <a:lnTo>
                    <a:pt x="180285" y="101120"/>
                  </a:lnTo>
                  <a:lnTo>
                    <a:pt x="176417" y="83452"/>
                  </a:lnTo>
                  <a:lnTo>
                    <a:pt x="192230" y="80188"/>
                  </a:lnTo>
                  <a:lnTo>
                    <a:pt x="200280" y="77400"/>
                  </a:lnTo>
                  <a:lnTo>
                    <a:pt x="203069" y="73560"/>
                  </a:lnTo>
                  <a:lnTo>
                    <a:pt x="203097" y="67139"/>
                  </a:lnTo>
                  <a:lnTo>
                    <a:pt x="198278" y="57018"/>
                  </a:lnTo>
                  <a:lnTo>
                    <a:pt x="175433" y="19224"/>
                  </a:lnTo>
                  <a:lnTo>
                    <a:pt x="139622" y="8439"/>
                  </a:lnTo>
                  <a:lnTo>
                    <a:pt x="140283" y="12673"/>
                  </a:lnTo>
                  <a:lnTo>
                    <a:pt x="139355" y="21988"/>
                  </a:lnTo>
                  <a:lnTo>
                    <a:pt x="132475" y="31304"/>
                  </a:lnTo>
                  <a:lnTo>
                    <a:pt x="115277" y="35538"/>
                  </a:lnTo>
                  <a:lnTo>
                    <a:pt x="96663" y="34982"/>
                  </a:lnTo>
                  <a:lnTo>
                    <a:pt x="85452" y="31095"/>
                  </a:lnTo>
                  <a:lnTo>
                    <a:pt x="77142" y="20545"/>
                  </a:lnTo>
                  <a:lnTo>
                    <a:pt x="67227" y="0"/>
                  </a:lnTo>
                  <a:close/>
                </a:path>
              </a:pathLst>
            </a:custGeom>
            <a:solidFill>
              <a:srgbClr val="2B47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923867" y="5567339"/>
              <a:ext cx="187856" cy="25026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927929" y="5463118"/>
              <a:ext cx="207645" cy="264160"/>
            </a:xfrm>
            <a:custGeom>
              <a:avLst/>
              <a:gdLst/>
              <a:ahLst/>
              <a:cxnLst/>
              <a:rect l="l" t="t" r="r" b="b"/>
              <a:pathLst>
                <a:path w="207644" h="264160">
                  <a:moveTo>
                    <a:pt x="30388" y="0"/>
                  </a:moveTo>
                  <a:lnTo>
                    <a:pt x="20819" y="6651"/>
                  </a:lnTo>
                  <a:lnTo>
                    <a:pt x="6954" y="22488"/>
                  </a:lnTo>
                  <a:lnTo>
                    <a:pt x="0" y="56832"/>
                  </a:lnTo>
                  <a:lnTo>
                    <a:pt x="4933" y="114991"/>
                  </a:lnTo>
                  <a:lnTo>
                    <a:pt x="18458" y="179683"/>
                  </a:lnTo>
                  <a:lnTo>
                    <a:pt x="37281" y="233624"/>
                  </a:lnTo>
                  <a:lnTo>
                    <a:pt x="58105" y="259528"/>
                  </a:lnTo>
                  <a:lnTo>
                    <a:pt x="97657" y="264035"/>
                  </a:lnTo>
                  <a:lnTo>
                    <a:pt x="147264" y="262872"/>
                  </a:lnTo>
                  <a:lnTo>
                    <a:pt x="189679" y="259580"/>
                  </a:lnTo>
                  <a:lnTo>
                    <a:pt x="207650" y="257696"/>
                  </a:lnTo>
                  <a:lnTo>
                    <a:pt x="205514" y="240325"/>
                  </a:lnTo>
                  <a:lnTo>
                    <a:pt x="137063" y="227120"/>
                  </a:lnTo>
                  <a:lnTo>
                    <a:pt x="101416" y="219701"/>
                  </a:lnTo>
                  <a:lnTo>
                    <a:pt x="87026" y="215350"/>
                  </a:lnTo>
                  <a:lnTo>
                    <a:pt x="82345" y="211352"/>
                  </a:lnTo>
                  <a:lnTo>
                    <a:pt x="77649" y="177576"/>
                  </a:lnTo>
                  <a:lnTo>
                    <a:pt x="71166" y="109175"/>
                  </a:lnTo>
                  <a:lnTo>
                    <a:pt x="63298" y="41354"/>
                  </a:lnTo>
                  <a:lnTo>
                    <a:pt x="54450" y="9316"/>
                  </a:lnTo>
                  <a:lnTo>
                    <a:pt x="40114" y="1300"/>
                  </a:lnTo>
                  <a:lnTo>
                    <a:pt x="30388" y="0"/>
                  </a:lnTo>
                  <a:close/>
                </a:path>
              </a:pathLst>
            </a:custGeom>
            <a:solidFill>
              <a:srgbClr val="FFB2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908408" y="5448996"/>
              <a:ext cx="96353" cy="11050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089269" y="5655492"/>
              <a:ext cx="244605" cy="9722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782141" y="4792641"/>
              <a:ext cx="4446204" cy="235355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701366" y="7134847"/>
              <a:ext cx="13284835" cy="0"/>
            </a:xfrm>
            <a:custGeom>
              <a:avLst/>
              <a:gdLst/>
              <a:ahLst/>
              <a:cxnLst/>
              <a:rect l="l" t="t" r="r" b="b"/>
              <a:pathLst>
                <a:path w="13284835">
                  <a:moveTo>
                    <a:pt x="0" y="0"/>
                  </a:moveTo>
                  <a:lnTo>
                    <a:pt x="13284297" y="0"/>
                  </a:lnTo>
                </a:path>
              </a:pathLst>
            </a:custGeom>
            <a:ln w="52354">
              <a:solidFill>
                <a:srgbClr val="F5C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9900148" y="7060630"/>
              <a:ext cx="203951" cy="14843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53874" y="4250959"/>
              <a:ext cx="4462780" cy="2091689"/>
            </a:xfrm>
            <a:custGeom>
              <a:avLst/>
              <a:gdLst/>
              <a:ahLst/>
              <a:cxnLst/>
              <a:rect l="l" t="t" r="r" b="b"/>
              <a:pathLst>
                <a:path w="4462780" h="2091689">
                  <a:moveTo>
                    <a:pt x="928631" y="668068"/>
                  </a:moveTo>
                  <a:lnTo>
                    <a:pt x="911218" y="668068"/>
                  </a:lnTo>
                  <a:lnTo>
                    <a:pt x="863043" y="669964"/>
                  </a:lnTo>
                  <a:lnTo>
                    <a:pt x="814545" y="674711"/>
                  </a:lnTo>
                  <a:lnTo>
                    <a:pt x="765789" y="682426"/>
                  </a:lnTo>
                  <a:lnTo>
                    <a:pt x="716839" y="693225"/>
                  </a:lnTo>
                  <a:lnTo>
                    <a:pt x="667759" y="707223"/>
                  </a:lnTo>
                  <a:lnTo>
                    <a:pt x="618615" y="724537"/>
                  </a:lnTo>
                  <a:lnTo>
                    <a:pt x="569471" y="745284"/>
                  </a:lnTo>
                  <a:lnTo>
                    <a:pt x="520391" y="769580"/>
                  </a:lnTo>
                  <a:lnTo>
                    <a:pt x="471441" y="797540"/>
                  </a:lnTo>
                  <a:lnTo>
                    <a:pt x="426778" y="826470"/>
                  </a:lnTo>
                  <a:lnTo>
                    <a:pt x="383663" y="857653"/>
                  </a:lnTo>
                  <a:lnTo>
                    <a:pt x="349327" y="884877"/>
                  </a:lnTo>
                  <a:lnTo>
                    <a:pt x="315170" y="914168"/>
                  </a:lnTo>
                  <a:lnTo>
                    <a:pt x="281217" y="945568"/>
                  </a:lnTo>
                  <a:lnTo>
                    <a:pt x="247492" y="979120"/>
                  </a:lnTo>
                  <a:lnTo>
                    <a:pt x="214019" y="1014863"/>
                  </a:lnTo>
                  <a:lnTo>
                    <a:pt x="180821" y="1052841"/>
                  </a:lnTo>
                  <a:lnTo>
                    <a:pt x="144262" y="1098860"/>
                  </a:lnTo>
                  <a:lnTo>
                    <a:pt x="112384" y="1144613"/>
                  </a:lnTo>
                  <a:lnTo>
                    <a:pt x="84970" y="1190039"/>
                  </a:lnTo>
                  <a:lnTo>
                    <a:pt x="61805" y="1235073"/>
                  </a:lnTo>
                  <a:lnTo>
                    <a:pt x="42675" y="1279652"/>
                  </a:lnTo>
                  <a:lnTo>
                    <a:pt x="27363" y="1323713"/>
                  </a:lnTo>
                  <a:lnTo>
                    <a:pt x="15655" y="1367191"/>
                  </a:lnTo>
                  <a:lnTo>
                    <a:pt x="7336" y="1410024"/>
                  </a:lnTo>
                  <a:lnTo>
                    <a:pt x="2189" y="1452147"/>
                  </a:lnTo>
                  <a:lnTo>
                    <a:pt x="0" y="1493498"/>
                  </a:lnTo>
                  <a:lnTo>
                    <a:pt x="118" y="1519661"/>
                  </a:lnTo>
                  <a:lnTo>
                    <a:pt x="2470" y="1561893"/>
                  </a:lnTo>
                  <a:lnTo>
                    <a:pt x="7146" y="1600613"/>
                  </a:lnTo>
                  <a:lnTo>
                    <a:pt x="15371" y="1644938"/>
                  </a:lnTo>
                  <a:lnTo>
                    <a:pt x="25254" y="1684487"/>
                  </a:lnTo>
                  <a:lnTo>
                    <a:pt x="37360" y="1723407"/>
                  </a:lnTo>
                  <a:lnTo>
                    <a:pt x="53741" y="1767263"/>
                  </a:lnTo>
                  <a:lnTo>
                    <a:pt x="58647" y="1778987"/>
                  </a:lnTo>
                  <a:lnTo>
                    <a:pt x="59087" y="1780065"/>
                  </a:lnTo>
                  <a:lnTo>
                    <a:pt x="68678" y="1801572"/>
                  </a:lnTo>
                  <a:lnTo>
                    <a:pt x="69202" y="1802787"/>
                  </a:lnTo>
                  <a:lnTo>
                    <a:pt x="91484" y="1847560"/>
                  </a:lnTo>
                  <a:lnTo>
                    <a:pt x="115443" y="1889867"/>
                  </a:lnTo>
                  <a:lnTo>
                    <a:pt x="134079" y="1919527"/>
                  </a:lnTo>
                  <a:lnTo>
                    <a:pt x="136027" y="1922553"/>
                  </a:lnTo>
                  <a:lnTo>
                    <a:pt x="172316" y="1974387"/>
                  </a:lnTo>
                  <a:lnTo>
                    <a:pt x="205375" y="2016371"/>
                  </a:lnTo>
                  <a:lnTo>
                    <a:pt x="231123" y="2046245"/>
                  </a:lnTo>
                  <a:lnTo>
                    <a:pt x="260033" y="2076841"/>
                  </a:lnTo>
                  <a:lnTo>
                    <a:pt x="266473" y="2083187"/>
                  </a:lnTo>
                  <a:lnTo>
                    <a:pt x="271070" y="2087710"/>
                  </a:lnTo>
                  <a:lnTo>
                    <a:pt x="273604" y="2090014"/>
                  </a:lnTo>
                  <a:lnTo>
                    <a:pt x="4373144" y="2091071"/>
                  </a:lnTo>
                  <a:lnTo>
                    <a:pt x="4398199" y="2048699"/>
                  </a:lnTo>
                  <a:lnTo>
                    <a:pt x="4418736" y="2008651"/>
                  </a:lnTo>
                  <a:lnTo>
                    <a:pt x="4435011" y="1970783"/>
                  </a:lnTo>
                  <a:lnTo>
                    <a:pt x="4455801" y="1901004"/>
                  </a:lnTo>
                  <a:lnTo>
                    <a:pt x="4462620" y="1838199"/>
                  </a:lnTo>
                  <a:lnTo>
                    <a:pt x="4461432" y="1809048"/>
                  </a:lnTo>
                  <a:lnTo>
                    <a:pt x="4451143" y="1754524"/>
                  </a:lnTo>
                  <a:lnTo>
                    <a:pt x="4431996" y="1704031"/>
                  </a:lnTo>
                  <a:lnTo>
                    <a:pt x="4406096" y="1656516"/>
                  </a:lnTo>
                  <a:lnTo>
                    <a:pt x="4375442" y="1610706"/>
                  </a:lnTo>
                  <a:lnTo>
                    <a:pt x="4325067" y="1542714"/>
                  </a:lnTo>
                  <a:lnTo>
                    <a:pt x="4308130" y="1519661"/>
                  </a:lnTo>
                  <a:lnTo>
                    <a:pt x="4275576" y="1472102"/>
                  </a:lnTo>
                  <a:lnTo>
                    <a:pt x="4246494" y="1421634"/>
                  </a:lnTo>
                  <a:lnTo>
                    <a:pt x="4222934" y="1367095"/>
                  </a:lnTo>
                  <a:lnTo>
                    <a:pt x="4206949" y="1307323"/>
                  </a:lnTo>
                  <a:lnTo>
                    <a:pt x="4200590" y="1241154"/>
                  </a:lnTo>
                  <a:lnTo>
                    <a:pt x="4201662" y="1205307"/>
                  </a:lnTo>
                  <a:lnTo>
                    <a:pt x="4205910" y="1167426"/>
                  </a:lnTo>
                  <a:lnTo>
                    <a:pt x="4213590" y="1127364"/>
                  </a:lnTo>
                  <a:lnTo>
                    <a:pt x="4224960" y="1084976"/>
                  </a:lnTo>
                  <a:lnTo>
                    <a:pt x="4240070" y="1029459"/>
                  </a:lnTo>
                  <a:lnTo>
                    <a:pt x="4251230" y="975205"/>
                  </a:lnTo>
                  <a:lnTo>
                    <a:pt x="4258559" y="922232"/>
                  </a:lnTo>
                  <a:lnTo>
                    <a:pt x="4262177" y="870555"/>
                  </a:lnTo>
                  <a:lnTo>
                    <a:pt x="4262199" y="830619"/>
                  </a:lnTo>
                  <a:lnTo>
                    <a:pt x="1538432" y="830619"/>
                  </a:lnTo>
                  <a:lnTo>
                    <a:pt x="1497797" y="828597"/>
                  </a:lnTo>
                  <a:lnTo>
                    <a:pt x="1461286" y="822861"/>
                  </a:lnTo>
                  <a:lnTo>
                    <a:pt x="1429255" y="813682"/>
                  </a:lnTo>
                  <a:lnTo>
                    <a:pt x="1402062" y="801331"/>
                  </a:lnTo>
                  <a:lnTo>
                    <a:pt x="1359076" y="778376"/>
                  </a:lnTo>
                  <a:lnTo>
                    <a:pt x="1314912" y="757185"/>
                  </a:lnTo>
                  <a:lnTo>
                    <a:pt x="1269649" y="737899"/>
                  </a:lnTo>
                  <a:lnTo>
                    <a:pt x="1223364" y="720658"/>
                  </a:lnTo>
                  <a:lnTo>
                    <a:pt x="1176136" y="705603"/>
                  </a:lnTo>
                  <a:lnTo>
                    <a:pt x="1128046" y="692876"/>
                  </a:lnTo>
                  <a:lnTo>
                    <a:pt x="1079172" y="682618"/>
                  </a:lnTo>
                  <a:lnTo>
                    <a:pt x="1029592" y="674970"/>
                  </a:lnTo>
                  <a:lnTo>
                    <a:pt x="979385" y="670073"/>
                  </a:lnTo>
                  <a:lnTo>
                    <a:pt x="928631" y="668068"/>
                  </a:lnTo>
                  <a:close/>
                </a:path>
                <a:path w="4462780" h="2091689">
                  <a:moveTo>
                    <a:pt x="3123236" y="0"/>
                  </a:moveTo>
                  <a:lnTo>
                    <a:pt x="3073955" y="642"/>
                  </a:lnTo>
                  <a:lnTo>
                    <a:pt x="3025007" y="2970"/>
                  </a:lnTo>
                  <a:lnTo>
                    <a:pt x="2976494" y="6996"/>
                  </a:lnTo>
                  <a:lnTo>
                    <a:pt x="2928520" y="12737"/>
                  </a:lnTo>
                  <a:lnTo>
                    <a:pt x="2881188" y="20205"/>
                  </a:lnTo>
                  <a:lnTo>
                    <a:pt x="2834600" y="29415"/>
                  </a:lnTo>
                  <a:lnTo>
                    <a:pt x="2788859" y="40381"/>
                  </a:lnTo>
                  <a:lnTo>
                    <a:pt x="2744068" y="53117"/>
                  </a:lnTo>
                  <a:lnTo>
                    <a:pt x="2700331" y="67638"/>
                  </a:lnTo>
                  <a:lnTo>
                    <a:pt x="2657750" y="83958"/>
                  </a:lnTo>
                  <a:lnTo>
                    <a:pt x="2616427" y="102092"/>
                  </a:lnTo>
                  <a:lnTo>
                    <a:pt x="2576467" y="122052"/>
                  </a:lnTo>
                  <a:lnTo>
                    <a:pt x="2537971" y="143855"/>
                  </a:lnTo>
                  <a:lnTo>
                    <a:pt x="2501044" y="167513"/>
                  </a:lnTo>
                  <a:lnTo>
                    <a:pt x="2465787" y="193042"/>
                  </a:lnTo>
                  <a:lnTo>
                    <a:pt x="2432303" y="220454"/>
                  </a:lnTo>
                  <a:lnTo>
                    <a:pt x="2400696" y="249766"/>
                  </a:lnTo>
                  <a:lnTo>
                    <a:pt x="2371041" y="281022"/>
                  </a:lnTo>
                  <a:lnTo>
                    <a:pt x="2345410" y="311717"/>
                  </a:lnTo>
                  <a:lnTo>
                    <a:pt x="2336661" y="323178"/>
                  </a:lnTo>
                  <a:lnTo>
                    <a:pt x="2336012" y="323994"/>
                  </a:lnTo>
                  <a:lnTo>
                    <a:pt x="2309699" y="358539"/>
                  </a:lnTo>
                  <a:lnTo>
                    <a:pt x="2283912" y="390864"/>
                  </a:lnTo>
                  <a:lnTo>
                    <a:pt x="2257979" y="421858"/>
                  </a:lnTo>
                  <a:lnTo>
                    <a:pt x="2231862" y="451561"/>
                  </a:lnTo>
                  <a:lnTo>
                    <a:pt x="2181269" y="505180"/>
                  </a:lnTo>
                  <a:lnTo>
                    <a:pt x="2144184" y="541377"/>
                  </a:lnTo>
                  <a:lnTo>
                    <a:pt x="2107069" y="575132"/>
                  </a:lnTo>
                  <a:lnTo>
                    <a:pt x="2069994" y="606502"/>
                  </a:lnTo>
                  <a:lnTo>
                    <a:pt x="2033029" y="635545"/>
                  </a:lnTo>
                  <a:lnTo>
                    <a:pt x="1996242" y="662319"/>
                  </a:lnTo>
                  <a:lnTo>
                    <a:pt x="1952051" y="691734"/>
                  </a:lnTo>
                  <a:lnTo>
                    <a:pt x="1908402" y="718024"/>
                  </a:lnTo>
                  <a:lnTo>
                    <a:pt x="1848882" y="749586"/>
                  </a:lnTo>
                  <a:lnTo>
                    <a:pt x="1790990" y="775537"/>
                  </a:lnTo>
                  <a:lnTo>
                    <a:pt x="1735083" y="796148"/>
                  </a:lnTo>
                  <a:lnTo>
                    <a:pt x="1681517" y="811692"/>
                  </a:lnTo>
                  <a:lnTo>
                    <a:pt x="1630649" y="822437"/>
                  </a:lnTo>
                  <a:lnTo>
                    <a:pt x="1582835" y="828656"/>
                  </a:lnTo>
                  <a:lnTo>
                    <a:pt x="1538432" y="830619"/>
                  </a:lnTo>
                  <a:lnTo>
                    <a:pt x="4262199" y="830619"/>
                  </a:lnTo>
                  <a:lnTo>
                    <a:pt x="4258759" y="771157"/>
                  </a:lnTo>
                  <a:lnTo>
                    <a:pt x="4251961" y="723469"/>
                  </a:lnTo>
                  <a:lnTo>
                    <a:pt x="4241931" y="677142"/>
                  </a:lnTo>
                  <a:lnTo>
                    <a:pt x="4228786" y="632194"/>
                  </a:lnTo>
                  <a:lnTo>
                    <a:pt x="4212648" y="588641"/>
                  </a:lnTo>
                  <a:lnTo>
                    <a:pt x="4193636" y="546499"/>
                  </a:lnTo>
                  <a:lnTo>
                    <a:pt x="4171868" y="505784"/>
                  </a:lnTo>
                  <a:lnTo>
                    <a:pt x="4147444" y="466482"/>
                  </a:lnTo>
                  <a:lnTo>
                    <a:pt x="4111434" y="417045"/>
                  </a:lnTo>
                  <a:lnTo>
                    <a:pt x="4083892" y="383952"/>
                  </a:lnTo>
                  <a:lnTo>
                    <a:pt x="4054656" y="352345"/>
                  </a:lnTo>
                  <a:lnTo>
                    <a:pt x="4023748" y="322256"/>
                  </a:lnTo>
                  <a:lnTo>
                    <a:pt x="3988391" y="291021"/>
                  </a:lnTo>
                  <a:lnTo>
                    <a:pt x="3934737" y="249034"/>
                  </a:lnTo>
                  <a:lnTo>
                    <a:pt x="3891158" y="218875"/>
                  </a:lnTo>
                  <a:lnTo>
                    <a:pt x="3845693" y="190568"/>
                  </a:lnTo>
                  <a:lnTo>
                    <a:pt x="3798492" y="164133"/>
                  </a:lnTo>
                  <a:lnTo>
                    <a:pt x="3749706" y="139595"/>
                  </a:lnTo>
                  <a:lnTo>
                    <a:pt x="3699489" y="116974"/>
                  </a:lnTo>
                  <a:lnTo>
                    <a:pt x="3655988" y="99336"/>
                  </a:lnTo>
                  <a:lnTo>
                    <a:pt x="3611701" y="83112"/>
                  </a:lnTo>
                  <a:lnTo>
                    <a:pt x="3564754" y="67688"/>
                  </a:lnTo>
                  <a:lnTo>
                    <a:pt x="3517110" y="53807"/>
                  </a:lnTo>
                  <a:lnTo>
                    <a:pt x="3468872" y="41483"/>
                  </a:lnTo>
                  <a:lnTo>
                    <a:pt x="3420144" y="30730"/>
                  </a:lnTo>
                  <a:lnTo>
                    <a:pt x="3371029" y="21562"/>
                  </a:lnTo>
                  <a:lnTo>
                    <a:pt x="3321628" y="13994"/>
                  </a:lnTo>
                  <a:lnTo>
                    <a:pt x="3272045" y="8039"/>
                  </a:lnTo>
                  <a:lnTo>
                    <a:pt x="3222384" y="3712"/>
                  </a:lnTo>
                  <a:lnTo>
                    <a:pt x="3172746" y="1028"/>
                  </a:lnTo>
                  <a:lnTo>
                    <a:pt x="3123236" y="0"/>
                  </a:lnTo>
                  <a:close/>
                </a:path>
              </a:pathLst>
            </a:custGeom>
            <a:solidFill>
              <a:srgbClr val="EBF3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001735" y="4999261"/>
              <a:ext cx="3164205" cy="1337310"/>
            </a:xfrm>
            <a:custGeom>
              <a:avLst/>
              <a:gdLst/>
              <a:ahLst/>
              <a:cxnLst/>
              <a:rect l="l" t="t" r="r" b="b"/>
              <a:pathLst>
                <a:path w="3164204" h="1337310">
                  <a:moveTo>
                    <a:pt x="3163836" y="431800"/>
                  </a:moveTo>
                  <a:lnTo>
                    <a:pt x="3033763" y="431800"/>
                  </a:lnTo>
                  <a:lnTo>
                    <a:pt x="3033763" y="422910"/>
                  </a:lnTo>
                  <a:lnTo>
                    <a:pt x="3033763" y="334010"/>
                  </a:lnTo>
                  <a:lnTo>
                    <a:pt x="3033763" y="327660"/>
                  </a:lnTo>
                  <a:lnTo>
                    <a:pt x="3003308" y="327660"/>
                  </a:lnTo>
                  <a:lnTo>
                    <a:pt x="3003308" y="226060"/>
                  </a:lnTo>
                  <a:lnTo>
                    <a:pt x="3003308" y="149860"/>
                  </a:lnTo>
                  <a:lnTo>
                    <a:pt x="2840088" y="149860"/>
                  </a:lnTo>
                  <a:lnTo>
                    <a:pt x="2840088" y="226060"/>
                  </a:lnTo>
                  <a:lnTo>
                    <a:pt x="2840088" y="327660"/>
                  </a:lnTo>
                  <a:lnTo>
                    <a:pt x="2687472" y="327660"/>
                  </a:lnTo>
                  <a:lnTo>
                    <a:pt x="2687472" y="226060"/>
                  </a:lnTo>
                  <a:lnTo>
                    <a:pt x="2687472" y="149860"/>
                  </a:lnTo>
                  <a:lnTo>
                    <a:pt x="2687472" y="36830"/>
                  </a:lnTo>
                  <a:lnTo>
                    <a:pt x="2519083" y="36830"/>
                  </a:lnTo>
                  <a:lnTo>
                    <a:pt x="2519083" y="149860"/>
                  </a:lnTo>
                  <a:lnTo>
                    <a:pt x="2519083" y="226060"/>
                  </a:lnTo>
                  <a:lnTo>
                    <a:pt x="2480665" y="226060"/>
                  </a:lnTo>
                  <a:lnTo>
                    <a:pt x="2480665" y="149860"/>
                  </a:lnTo>
                  <a:lnTo>
                    <a:pt x="2480665" y="36830"/>
                  </a:lnTo>
                  <a:lnTo>
                    <a:pt x="2480665" y="0"/>
                  </a:lnTo>
                  <a:lnTo>
                    <a:pt x="2312263" y="0"/>
                  </a:lnTo>
                  <a:lnTo>
                    <a:pt x="2312263" y="36830"/>
                  </a:lnTo>
                  <a:lnTo>
                    <a:pt x="2312263" y="149860"/>
                  </a:lnTo>
                  <a:lnTo>
                    <a:pt x="2312263" y="226060"/>
                  </a:lnTo>
                  <a:lnTo>
                    <a:pt x="2312263" y="327660"/>
                  </a:lnTo>
                  <a:lnTo>
                    <a:pt x="2312263" y="334010"/>
                  </a:lnTo>
                  <a:lnTo>
                    <a:pt x="2312263" y="422910"/>
                  </a:lnTo>
                  <a:lnTo>
                    <a:pt x="2099297" y="422910"/>
                  </a:lnTo>
                  <a:lnTo>
                    <a:pt x="2099297" y="669290"/>
                  </a:lnTo>
                  <a:lnTo>
                    <a:pt x="2019719" y="669290"/>
                  </a:lnTo>
                  <a:lnTo>
                    <a:pt x="2019719" y="624840"/>
                  </a:lnTo>
                  <a:lnTo>
                    <a:pt x="2019719" y="560070"/>
                  </a:lnTo>
                  <a:lnTo>
                    <a:pt x="1836915" y="560070"/>
                  </a:lnTo>
                  <a:lnTo>
                    <a:pt x="1836915" y="624840"/>
                  </a:lnTo>
                  <a:lnTo>
                    <a:pt x="1731975" y="624840"/>
                  </a:lnTo>
                  <a:lnTo>
                    <a:pt x="1731975" y="560070"/>
                  </a:lnTo>
                  <a:lnTo>
                    <a:pt x="1731975" y="549910"/>
                  </a:lnTo>
                  <a:lnTo>
                    <a:pt x="1731975" y="431800"/>
                  </a:lnTo>
                  <a:lnTo>
                    <a:pt x="1731975" y="422910"/>
                  </a:lnTo>
                  <a:lnTo>
                    <a:pt x="1731975" y="334010"/>
                  </a:lnTo>
                  <a:lnTo>
                    <a:pt x="1602333" y="334010"/>
                  </a:lnTo>
                  <a:lnTo>
                    <a:pt x="1602333" y="422910"/>
                  </a:lnTo>
                  <a:lnTo>
                    <a:pt x="1602333" y="431800"/>
                  </a:lnTo>
                  <a:lnTo>
                    <a:pt x="1602333" y="549910"/>
                  </a:lnTo>
                  <a:lnTo>
                    <a:pt x="1472704" y="549910"/>
                  </a:lnTo>
                  <a:lnTo>
                    <a:pt x="1472704" y="560070"/>
                  </a:lnTo>
                  <a:lnTo>
                    <a:pt x="1472704" y="575297"/>
                  </a:lnTo>
                  <a:lnTo>
                    <a:pt x="1375333" y="575297"/>
                  </a:lnTo>
                  <a:lnTo>
                    <a:pt x="1375333" y="567677"/>
                  </a:lnTo>
                  <a:lnTo>
                    <a:pt x="1375333" y="492747"/>
                  </a:lnTo>
                  <a:lnTo>
                    <a:pt x="1375333" y="487667"/>
                  </a:lnTo>
                  <a:lnTo>
                    <a:pt x="1348524" y="487667"/>
                  </a:lnTo>
                  <a:lnTo>
                    <a:pt x="1348524" y="402577"/>
                  </a:lnTo>
                  <a:lnTo>
                    <a:pt x="1348524" y="337807"/>
                  </a:lnTo>
                  <a:lnTo>
                    <a:pt x="1204683" y="337807"/>
                  </a:lnTo>
                  <a:lnTo>
                    <a:pt x="1204683" y="402577"/>
                  </a:lnTo>
                  <a:lnTo>
                    <a:pt x="1204683" y="487667"/>
                  </a:lnTo>
                  <a:lnTo>
                    <a:pt x="1070241" y="487667"/>
                  </a:lnTo>
                  <a:lnTo>
                    <a:pt x="1070241" y="402577"/>
                  </a:lnTo>
                  <a:lnTo>
                    <a:pt x="1070241" y="337807"/>
                  </a:lnTo>
                  <a:lnTo>
                    <a:pt x="1070241" y="243827"/>
                  </a:lnTo>
                  <a:lnTo>
                    <a:pt x="921854" y="243827"/>
                  </a:lnTo>
                  <a:lnTo>
                    <a:pt x="921854" y="337807"/>
                  </a:lnTo>
                  <a:lnTo>
                    <a:pt x="921854" y="402577"/>
                  </a:lnTo>
                  <a:lnTo>
                    <a:pt x="888034" y="402577"/>
                  </a:lnTo>
                  <a:lnTo>
                    <a:pt x="888034" y="337807"/>
                  </a:lnTo>
                  <a:lnTo>
                    <a:pt x="888034" y="243827"/>
                  </a:lnTo>
                  <a:lnTo>
                    <a:pt x="888034" y="212077"/>
                  </a:lnTo>
                  <a:lnTo>
                    <a:pt x="739660" y="212077"/>
                  </a:lnTo>
                  <a:lnTo>
                    <a:pt x="739660" y="567677"/>
                  </a:lnTo>
                  <a:lnTo>
                    <a:pt x="552030" y="567677"/>
                  </a:lnTo>
                  <a:lnTo>
                    <a:pt x="552030" y="775957"/>
                  </a:lnTo>
                  <a:lnTo>
                    <a:pt x="481939" y="775957"/>
                  </a:lnTo>
                  <a:lnTo>
                    <a:pt x="481939" y="737857"/>
                  </a:lnTo>
                  <a:lnTo>
                    <a:pt x="481939" y="683247"/>
                  </a:lnTo>
                  <a:lnTo>
                    <a:pt x="320878" y="683247"/>
                  </a:lnTo>
                  <a:lnTo>
                    <a:pt x="320878" y="737857"/>
                  </a:lnTo>
                  <a:lnTo>
                    <a:pt x="228434" y="737857"/>
                  </a:lnTo>
                  <a:lnTo>
                    <a:pt x="228434" y="683247"/>
                  </a:lnTo>
                  <a:lnTo>
                    <a:pt x="228434" y="674357"/>
                  </a:lnTo>
                  <a:lnTo>
                    <a:pt x="228434" y="575297"/>
                  </a:lnTo>
                  <a:lnTo>
                    <a:pt x="228434" y="567677"/>
                  </a:lnTo>
                  <a:lnTo>
                    <a:pt x="228434" y="492747"/>
                  </a:lnTo>
                  <a:lnTo>
                    <a:pt x="114211" y="492747"/>
                  </a:lnTo>
                  <a:lnTo>
                    <a:pt x="114211" y="567677"/>
                  </a:lnTo>
                  <a:lnTo>
                    <a:pt x="114211" y="575297"/>
                  </a:lnTo>
                  <a:lnTo>
                    <a:pt x="114211" y="674357"/>
                  </a:lnTo>
                  <a:lnTo>
                    <a:pt x="0" y="674357"/>
                  </a:lnTo>
                  <a:lnTo>
                    <a:pt x="0" y="683247"/>
                  </a:lnTo>
                  <a:lnTo>
                    <a:pt x="0" y="737857"/>
                  </a:lnTo>
                  <a:lnTo>
                    <a:pt x="0" y="775957"/>
                  </a:lnTo>
                  <a:lnTo>
                    <a:pt x="0" y="1337297"/>
                  </a:lnTo>
                  <a:lnTo>
                    <a:pt x="1472704" y="1337297"/>
                  </a:lnTo>
                  <a:lnTo>
                    <a:pt x="3163836" y="1337310"/>
                  </a:lnTo>
                  <a:lnTo>
                    <a:pt x="3163836" y="669290"/>
                  </a:lnTo>
                  <a:lnTo>
                    <a:pt x="3163836" y="624840"/>
                  </a:lnTo>
                  <a:lnTo>
                    <a:pt x="3163836" y="560070"/>
                  </a:lnTo>
                  <a:lnTo>
                    <a:pt x="3163836" y="549910"/>
                  </a:lnTo>
                  <a:lnTo>
                    <a:pt x="3163836" y="431800"/>
                  </a:lnTo>
                  <a:close/>
                </a:path>
              </a:pathLst>
            </a:custGeom>
            <a:solidFill>
              <a:srgbClr val="E2EE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937575" y="4333959"/>
              <a:ext cx="3315970" cy="1997710"/>
            </a:xfrm>
            <a:custGeom>
              <a:avLst/>
              <a:gdLst/>
              <a:ahLst/>
              <a:cxnLst/>
              <a:rect l="l" t="t" r="r" b="b"/>
              <a:pathLst>
                <a:path w="3315970" h="1997710">
                  <a:moveTo>
                    <a:pt x="87795" y="714629"/>
                  </a:moveTo>
                  <a:lnTo>
                    <a:pt x="65265" y="728814"/>
                  </a:lnTo>
                  <a:lnTo>
                    <a:pt x="43129" y="743559"/>
                  </a:lnTo>
                  <a:lnTo>
                    <a:pt x="21361" y="758875"/>
                  </a:lnTo>
                  <a:lnTo>
                    <a:pt x="0" y="774738"/>
                  </a:lnTo>
                  <a:lnTo>
                    <a:pt x="0" y="1997557"/>
                  </a:lnTo>
                  <a:lnTo>
                    <a:pt x="87795" y="1997557"/>
                  </a:lnTo>
                  <a:lnTo>
                    <a:pt x="87795" y="714629"/>
                  </a:lnTo>
                  <a:close/>
                </a:path>
                <a:path w="3315970" h="1997710">
                  <a:moveTo>
                    <a:pt x="1612531" y="579323"/>
                  </a:moveTo>
                  <a:lnTo>
                    <a:pt x="1590382" y="594423"/>
                  </a:lnTo>
                  <a:lnTo>
                    <a:pt x="1568361" y="608749"/>
                  </a:lnTo>
                  <a:lnTo>
                    <a:pt x="1546479" y="622312"/>
                  </a:lnTo>
                  <a:lnTo>
                    <a:pt x="1524749" y="635088"/>
                  </a:lnTo>
                  <a:lnTo>
                    <a:pt x="1524749" y="1997608"/>
                  </a:lnTo>
                  <a:lnTo>
                    <a:pt x="1612531" y="1997608"/>
                  </a:lnTo>
                  <a:lnTo>
                    <a:pt x="1612531" y="579323"/>
                  </a:lnTo>
                  <a:close/>
                </a:path>
                <a:path w="3315970" h="1997710">
                  <a:moveTo>
                    <a:pt x="3315766" y="33896"/>
                  </a:moveTo>
                  <a:lnTo>
                    <a:pt x="3294113" y="24904"/>
                  </a:lnTo>
                  <a:lnTo>
                    <a:pt x="3272256" y="16256"/>
                  </a:lnTo>
                  <a:lnTo>
                    <a:pt x="3250209" y="7950"/>
                  </a:lnTo>
                  <a:lnTo>
                    <a:pt x="3227971" y="0"/>
                  </a:lnTo>
                  <a:lnTo>
                    <a:pt x="3227971" y="1997544"/>
                  </a:lnTo>
                  <a:lnTo>
                    <a:pt x="3315766" y="1997544"/>
                  </a:lnTo>
                  <a:lnTo>
                    <a:pt x="3315766" y="33896"/>
                  </a:lnTo>
                  <a:close/>
                </a:path>
              </a:pathLst>
            </a:custGeom>
            <a:solidFill>
              <a:srgbClr val="DEE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136191" y="5866508"/>
              <a:ext cx="1009650" cy="468630"/>
            </a:xfrm>
            <a:custGeom>
              <a:avLst/>
              <a:gdLst/>
              <a:ahLst/>
              <a:cxnLst/>
              <a:rect l="l" t="t" r="r" b="b"/>
              <a:pathLst>
                <a:path w="1009650" h="468629">
                  <a:moveTo>
                    <a:pt x="81484" y="243840"/>
                  </a:moveTo>
                  <a:lnTo>
                    <a:pt x="67003" y="243840"/>
                  </a:lnTo>
                  <a:lnTo>
                    <a:pt x="37035" y="467360"/>
                  </a:lnTo>
                  <a:lnTo>
                    <a:pt x="37841" y="467360"/>
                  </a:lnTo>
                  <a:lnTo>
                    <a:pt x="39098" y="468630"/>
                  </a:lnTo>
                  <a:lnTo>
                    <a:pt x="40763" y="468630"/>
                  </a:lnTo>
                  <a:lnTo>
                    <a:pt x="42019" y="467360"/>
                  </a:lnTo>
                  <a:lnTo>
                    <a:pt x="81484" y="243840"/>
                  </a:lnTo>
                  <a:close/>
                </a:path>
                <a:path w="1009650" h="468629">
                  <a:moveTo>
                    <a:pt x="330042" y="431800"/>
                  </a:moveTo>
                  <a:lnTo>
                    <a:pt x="310817" y="431800"/>
                  </a:lnTo>
                  <a:lnTo>
                    <a:pt x="311781" y="435610"/>
                  </a:lnTo>
                  <a:lnTo>
                    <a:pt x="313121" y="440690"/>
                  </a:lnTo>
                  <a:lnTo>
                    <a:pt x="311634" y="444500"/>
                  </a:lnTo>
                  <a:lnTo>
                    <a:pt x="309603" y="450850"/>
                  </a:lnTo>
                  <a:lnTo>
                    <a:pt x="309069" y="452120"/>
                  </a:lnTo>
                  <a:lnTo>
                    <a:pt x="308262" y="459740"/>
                  </a:lnTo>
                  <a:lnTo>
                    <a:pt x="316367" y="462280"/>
                  </a:lnTo>
                  <a:lnTo>
                    <a:pt x="330951" y="462280"/>
                  </a:lnTo>
                  <a:lnTo>
                    <a:pt x="334173" y="463550"/>
                  </a:lnTo>
                  <a:lnTo>
                    <a:pt x="338045" y="464820"/>
                  </a:lnTo>
                  <a:lnTo>
                    <a:pt x="345193" y="467360"/>
                  </a:lnTo>
                  <a:lnTo>
                    <a:pt x="358072" y="468630"/>
                  </a:lnTo>
                  <a:lnTo>
                    <a:pt x="363224" y="466090"/>
                  </a:lnTo>
                  <a:lnTo>
                    <a:pt x="364554" y="463550"/>
                  </a:lnTo>
                  <a:lnTo>
                    <a:pt x="363381" y="462280"/>
                  </a:lnTo>
                  <a:lnTo>
                    <a:pt x="361329" y="461010"/>
                  </a:lnTo>
                  <a:lnTo>
                    <a:pt x="405108" y="461010"/>
                  </a:lnTo>
                  <a:lnTo>
                    <a:pt x="399045" y="459740"/>
                  </a:lnTo>
                  <a:lnTo>
                    <a:pt x="390208" y="455930"/>
                  </a:lnTo>
                  <a:lnTo>
                    <a:pt x="348638" y="455930"/>
                  </a:lnTo>
                  <a:lnTo>
                    <a:pt x="342261" y="452120"/>
                  </a:lnTo>
                  <a:lnTo>
                    <a:pt x="338408" y="445770"/>
                  </a:lnTo>
                  <a:lnTo>
                    <a:pt x="333099" y="440690"/>
                  </a:lnTo>
                  <a:lnTo>
                    <a:pt x="331183" y="438150"/>
                  </a:lnTo>
                  <a:lnTo>
                    <a:pt x="329623" y="435610"/>
                  </a:lnTo>
                  <a:lnTo>
                    <a:pt x="328471" y="433070"/>
                  </a:lnTo>
                  <a:lnTo>
                    <a:pt x="329277" y="433070"/>
                  </a:lnTo>
                  <a:lnTo>
                    <a:pt x="330042" y="431800"/>
                  </a:lnTo>
                  <a:close/>
                </a:path>
                <a:path w="1009650" h="468629">
                  <a:moveTo>
                    <a:pt x="405108" y="461010"/>
                  </a:moveTo>
                  <a:lnTo>
                    <a:pt x="365768" y="461010"/>
                  </a:lnTo>
                  <a:lnTo>
                    <a:pt x="370955" y="462280"/>
                  </a:lnTo>
                  <a:lnTo>
                    <a:pt x="374173" y="463550"/>
                  </a:lnTo>
                  <a:lnTo>
                    <a:pt x="378044" y="464820"/>
                  </a:lnTo>
                  <a:lnTo>
                    <a:pt x="385192" y="466090"/>
                  </a:lnTo>
                  <a:lnTo>
                    <a:pt x="398071" y="468630"/>
                  </a:lnTo>
                  <a:lnTo>
                    <a:pt x="403223" y="464820"/>
                  </a:lnTo>
                  <a:lnTo>
                    <a:pt x="405108" y="461010"/>
                  </a:lnTo>
                  <a:close/>
                </a:path>
                <a:path w="1009650" h="468629">
                  <a:moveTo>
                    <a:pt x="927113" y="243840"/>
                  </a:moveTo>
                  <a:lnTo>
                    <a:pt x="757819" y="243840"/>
                  </a:lnTo>
                  <a:lnTo>
                    <a:pt x="731286" y="250190"/>
                  </a:lnTo>
                  <a:lnTo>
                    <a:pt x="688637" y="264160"/>
                  </a:lnTo>
                  <a:lnTo>
                    <a:pt x="668206" y="304800"/>
                  </a:lnTo>
                  <a:lnTo>
                    <a:pt x="657655" y="363220"/>
                  </a:lnTo>
                  <a:lnTo>
                    <a:pt x="649476" y="417830"/>
                  </a:lnTo>
                  <a:lnTo>
                    <a:pt x="646189" y="441960"/>
                  </a:lnTo>
                  <a:lnTo>
                    <a:pt x="646734" y="441960"/>
                  </a:lnTo>
                  <a:lnTo>
                    <a:pt x="639868" y="448310"/>
                  </a:lnTo>
                  <a:lnTo>
                    <a:pt x="624083" y="455930"/>
                  </a:lnTo>
                  <a:lnTo>
                    <a:pt x="616975" y="457200"/>
                  </a:lnTo>
                  <a:lnTo>
                    <a:pt x="606442" y="459740"/>
                  </a:lnTo>
                  <a:lnTo>
                    <a:pt x="606211" y="468630"/>
                  </a:lnTo>
                  <a:lnTo>
                    <a:pt x="675246" y="468630"/>
                  </a:lnTo>
                  <a:lnTo>
                    <a:pt x="677340" y="453390"/>
                  </a:lnTo>
                  <a:lnTo>
                    <a:pt x="678241" y="444500"/>
                  </a:lnTo>
                  <a:lnTo>
                    <a:pt x="679947" y="444500"/>
                  </a:lnTo>
                  <a:lnTo>
                    <a:pt x="707217" y="373380"/>
                  </a:lnTo>
                  <a:lnTo>
                    <a:pt x="721608" y="336550"/>
                  </a:lnTo>
                  <a:lnTo>
                    <a:pt x="727891" y="318770"/>
                  </a:lnTo>
                  <a:lnTo>
                    <a:pt x="730836" y="309880"/>
                  </a:lnTo>
                  <a:lnTo>
                    <a:pt x="731516" y="308610"/>
                  </a:lnTo>
                  <a:lnTo>
                    <a:pt x="732920" y="307340"/>
                  </a:lnTo>
                  <a:lnTo>
                    <a:pt x="734637" y="306070"/>
                  </a:lnTo>
                  <a:lnTo>
                    <a:pt x="924244" y="306070"/>
                  </a:lnTo>
                  <a:lnTo>
                    <a:pt x="924872" y="304800"/>
                  </a:lnTo>
                  <a:lnTo>
                    <a:pt x="925249" y="304800"/>
                  </a:lnTo>
                  <a:lnTo>
                    <a:pt x="925186" y="299720"/>
                  </a:lnTo>
                  <a:lnTo>
                    <a:pt x="925146" y="283210"/>
                  </a:lnTo>
                  <a:lnTo>
                    <a:pt x="925488" y="270510"/>
                  </a:lnTo>
                  <a:lnTo>
                    <a:pt x="926169" y="256540"/>
                  </a:lnTo>
                  <a:lnTo>
                    <a:pt x="927113" y="243840"/>
                  </a:lnTo>
                  <a:close/>
                </a:path>
                <a:path w="1009650" h="468629">
                  <a:moveTo>
                    <a:pt x="852361" y="306070"/>
                  </a:moveTo>
                  <a:lnTo>
                    <a:pt x="745349" y="306070"/>
                  </a:lnTo>
                  <a:lnTo>
                    <a:pt x="745579" y="309880"/>
                  </a:lnTo>
                  <a:lnTo>
                    <a:pt x="745746" y="313690"/>
                  </a:lnTo>
                  <a:lnTo>
                    <a:pt x="740390" y="339090"/>
                  </a:lnTo>
                  <a:lnTo>
                    <a:pt x="740624" y="350520"/>
                  </a:lnTo>
                  <a:lnTo>
                    <a:pt x="741362" y="369570"/>
                  </a:lnTo>
                  <a:lnTo>
                    <a:pt x="742333" y="389890"/>
                  </a:lnTo>
                  <a:lnTo>
                    <a:pt x="740604" y="403860"/>
                  </a:lnTo>
                  <a:lnTo>
                    <a:pt x="738438" y="419100"/>
                  </a:lnTo>
                  <a:lnTo>
                    <a:pt x="735792" y="435610"/>
                  </a:lnTo>
                  <a:lnTo>
                    <a:pt x="732626" y="453390"/>
                  </a:lnTo>
                  <a:lnTo>
                    <a:pt x="728040" y="454660"/>
                  </a:lnTo>
                  <a:lnTo>
                    <a:pt x="723171" y="457200"/>
                  </a:lnTo>
                  <a:lnTo>
                    <a:pt x="718166" y="457200"/>
                  </a:lnTo>
                  <a:lnTo>
                    <a:pt x="707632" y="459740"/>
                  </a:lnTo>
                  <a:lnTo>
                    <a:pt x="707402" y="468630"/>
                  </a:lnTo>
                  <a:lnTo>
                    <a:pt x="772395" y="468630"/>
                  </a:lnTo>
                  <a:lnTo>
                    <a:pt x="775497" y="464820"/>
                  </a:lnTo>
                  <a:lnTo>
                    <a:pt x="777679" y="457200"/>
                  </a:lnTo>
                  <a:lnTo>
                    <a:pt x="778896" y="448310"/>
                  </a:lnTo>
                  <a:lnTo>
                    <a:pt x="740218" y="448310"/>
                  </a:lnTo>
                  <a:lnTo>
                    <a:pt x="741925" y="443230"/>
                  </a:lnTo>
                  <a:lnTo>
                    <a:pt x="744804" y="433070"/>
                  </a:lnTo>
                  <a:lnTo>
                    <a:pt x="782684" y="433070"/>
                  </a:lnTo>
                  <a:lnTo>
                    <a:pt x="784112" y="412750"/>
                  </a:lnTo>
                  <a:lnTo>
                    <a:pt x="788530" y="391160"/>
                  </a:lnTo>
                  <a:lnTo>
                    <a:pt x="791838" y="369570"/>
                  </a:lnTo>
                  <a:lnTo>
                    <a:pt x="794029" y="347980"/>
                  </a:lnTo>
                  <a:lnTo>
                    <a:pt x="795096" y="325120"/>
                  </a:lnTo>
                  <a:lnTo>
                    <a:pt x="820395" y="316230"/>
                  </a:lnTo>
                  <a:lnTo>
                    <a:pt x="852361" y="306070"/>
                  </a:lnTo>
                  <a:close/>
                </a:path>
                <a:path w="1009650" h="468629">
                  <a:moveTo>
                    <a:pt x="886203" y="306070"/>
                  </a:moveTo>
                  <a:lnTo>
                    <a:pt x="871345" y="306070"/>
                  </a:lnTo>
                  <a:lnTo>
                    <a:pt x="871046" y="317500"/>
                  </a:lnTo>
                  <a:lnTo>
                    <a:pt x="870929" y="326390"/>
                  </a:lnTo>
                  <a:lnTo>
                    <a:pt x="873215" y="361950"/>
                  </a:lnTo>
                  <a:lnTo>
                    <a:pt x="881365" y="411480"/>
                  </a:lnTo>
                  <a:lnTo>
                    <a:pt x="898213" y="468630"/>
                  </a:lnTo>
                  <a:lnTo>
                    <a:pt x="902223" y="468630"/>
                  </a:lnTo>
                  <a:lnTo>
                    <a:pt x="890672" y="401320"/>
                  </a:lnTo>
                  <a:lnTo>
                    <a:pt x="886198" y="350520"/>
                  </a:lnTo>
                  <a:lnTo>
                    <a:pt x="885788" y="321310"/>
                  </a:lnTo>
                  <a:lnTo>
                    <a:pt x="885873" y="316230"/>
                  </a:lnTo>
                  <a:lnTo>
                    <a:pt x="886237" y="308610"/>
                  </a:lnTo>
                  <a:lnTo>
                    <a:pt x="886266" y="307340"/>
                  </a:lnTo>
                  <a:lnTo>
                    <a:pt x="886203" y="306070"/>
                  </a:lnTo>
                  <a:close/>
                </a:path>
                <a:path w="1009650" h="468629">
                  <a:moveTo>
                    <a:pt x="920736" y="306070"/>
                  </a:moveTo>
                  <a:lnTo>
                    <a:pt x="905878" y="306070"/>
                  </a:lnTo>
                  <a:lnTo>
                    <a:pt x="905576" y="317500"/>
                  </a:lnTo>
                  <a:lnTo>
                    <a:pt x="905456" y="326390"/>
                  </a:lnTo>
                  <a:lnTo>
                    <a:pt x="907740" y="361950"/>
                  </a:lnTo>
                  <a:lnTo>
                    <a:pt x="915892" y="411480"/>
                  </a:lnTo>
                  <a:lnTo>
                    <a:pt x="932746" y="468630"/>
                  </a:lnTo>
                  <a:lnTo>
                    <a:pt x="936746" y="468630"/>
                  </a:lnTo>
                  <a:lnTo>
                    <a:pt x="925191" y="401320"/>
                  </a:lnTo>
                  <a:lnTo>
                    <a:pt x="920714" y="350520"/>
                  </a:lnTo>
                  <a:lnTo>
                    <a:pt x="920306" y="321310"/>
                  </a:lnTo>
                  <a:lnTo>
                    <a:pt x="920392" y="316230"/>
                  </a:lnTo>
                  <a:lnTo>
                    <a:pt x="920759" y="308610"/>
                  </a:lnTo>
                  <a:lnTo>
                    <a:pt x="920788" y="307340"/>
                  </a:lnTo>
                  <a:lnTo>
                    <a:pt x="920736" y="306070"/>
                  </a:lnTo>
                  <a:close/>
                </a:path>
                <a:path w="1009650" h="468629">
                  <a:moveTo>
                    <a:pt x="954442" y="243840"/>
                  </a:moveTo>
                  <a:lnTo>
                    <a:pt x="939971" y="243840"/>
                  </a:lnTo>
                  <a:lnTo>
                    <a:pt x="979153" y="466090"/>
                  </a:lnTo>
                  <a:lnTo>
                    <a:pt x="979425" y="467360"/>
                  </a:lnTo>
                  <a:lnTo>
                    <a:pt x="980682" y="468630"/>
                  </a:lnTo>
                  <a:lnTo>
                    <a:pt x="983310" y="468630"/>
                  </a:lnTo>
                  <a:lnTo>
                    <a:pt x="984273" y="467360"/>
                  </a:lnTo>
                  <a:lnTo>
                    <a:pt x="984273" y="466090"/>
                  </a:lnTo>
                  <a:lnTo>
                    <a:pt x="954442" y="243840"/>
                  </a:lnTo>
                  <a:close/>
                </a:path>
                <a:path w="1009650" h="468629">
                  <a:moveTo>
                    <a:pt x="114132" y="311150"/>
                  </a:moveTo>
                  <a:lnTo>
                    <a:pt x="100729" y="311150"/>
                  </a:lnTo>
                  <a:lnTo>
                    <a:pt x="100995" y="317500"/>
                  </a:lnTo>
                  <a:lnTo>
                    <a:pt x="101113" y="330200"/>
                  </a:lnTo>
                  <a:lnTo>
                    <a:pt x="100813" y="354330"/>
                  </a:lnTo>
                  <a:lnTo>
                    <a:pt x="96807" y="402590"/>
                  </a:lnTo>
                  <a:lnTo>
                    <a:pt x="86447" y="467360"/>
                  </a:lnTo>
                  <a:lnTo>
                    <a:pt x="90049" y="467360"/>
                  </a:lnTo>
                  <a:lnTo>
                    <a:pt x="105149" y="412750"/>
                  </a:lnTo>
                  <a:lnTo>
                    <a:pt x="112453" y="364490"/>
                  </a:lnTo>
                  <a:lnTo>
                    <a:pt x="114419" y="332740"/>
                  </a:lnTo>
                  <a:lnTo>
                    <a:pt x="114310" y="318770"/>
                  </a:lnTo>
                  <a:lnTo>
                    <a:pt x="114132" y="311150"/>
                  </a:lnTo>
                  <a:close/>
                </a:path>
                <a:path w="1009650" h="468629">
                  <a:moveTo>
                    <a:pt x="145147" y="311150"/>
                  </a:moveTo>
                  <a:lnTo>
                    <a:pt x="131734" y="311150"/>
                  </a:lnTo>
                  <a:lnTo>
                    <a:pt x="132066" y="318770"/>
                  </a:lnTo>
                  <a:lnTo>
                    <a:pt x="132138" y="330200"/>
                  </a:lnTo>
                  <a:lnTo>
                    <a:pt x="131840" y="354330"/>
                  </a:lnTo>
                  <a:lnTo>
                    <a:pt x="127836" y="402590"/>
                  </a:lnTo>
                  <a:lnTo>
                    <a:pt x="117483" y="467360"/>
                  </a:lnTo>
                  <a:lnTo>
                    <a:pt x="121064" y="467360"/>
                  </a:lnTo>
                  <a:lnTo>
                    <a:pt x="136163" y="412750"/>
                  </a:lnTo>
                  <a:lnTo>
                    <a:pt x="143468" y="364490"/>
                  </a:lnTo>
                  <a:lnTo>
                    <a:pt x="145434" y="332740"/>
                  </a:lnTo>
                  <a:lnTo>
                    <a:pt x="145324" y="318770"/>
                  </a:lnTo>
                  <a:lnTo>
                    <a:pt x="145147" y="311150"/>
                  </a:lnTo>
                  <a:close/>
                </a:path>
                <a:path w="1009650" h="468629">
                  <a:moveTo>
                    <a:pt x="227343" y="311150"/>
                  </a:moveTo>
                  <a:lnTo>
                    <a:pt x="213930" y="311150"/>
                  </a:lnTo>
                  <a:lnTo>
                    <a:pt x="213486" y="330200"/>
                  </a:lnTo>
                  <a:lnTo>
                    <a:pt x="215609" y="364490"/>
                  </a:lnTo>
                  <a:lnTo>
                    <a:pt x="222914" y="412750"/>
                  </a:lnTo>
                  <a:lnTo>
                    <a:pt x="238013" y="467360"/>
                  </a:lnTo>
                  <a:lnTo>
                    <a:pt x="241615" y="467360"/>
                  </a:lnTo>
                  <a:lnTo>
                    <a:pt x="231255" y="402590"/>
                  </a:lnTo>
                  <a:lnTo>
                    <a:pt x="227240" y="354330"/>
                  </a:lnTo>
                  <a:lnTo>
                    <a:pt x="226935" y="330200"/>
                  </a:lnTo>
                  <a:lnTo>
                    <a:pt x="227020" y="318770"/>
                  </a:lnTo>
                  <a:lnTo>
                    <a:pt x="227262" y="313690"/>
                  </a:lnTo>
                  <a:lnTo>
                    <a:pt x="227343" y="311150"/>
                  </a:lnTo>
                  <a:close/>
                </a:path>
                <a:path w="1009650" h="468629">
                  <a:moveTo>
                    <a:pt x="271525" y="243840"/>
                  </a:moveTo>
                  <a:lnTo>
                    <a:pt x="94384" y="243840"/>
                  </a:lnTo>
                  <a:lnTo>
                    <a:pt x="95461" y="257810"/>
                  </a:lnTo>
                  <a:lnTo>
                    <a:pt x="96253" y="273050"/>
                  </a:lnTo>
                  <a:lnTo>
                    <a:pt x="96708" y="288290"/>
                  </a:lnTo>
                  <a:lnTo>
                    <a:pt x="96771" y="304800"/>
                  </a:lnTo>
                  <a:lnTo>
                    <a:pt x="96635" y="304800"/>
                  </a:lnTo>
                  <a:lnTo>
                    <a:pt x="96635" y="309880"/>
                  </a:lnTo>
                  <a:lnTo>
                    <a:pt x="96939" y="309880"/>
                  </a:lnTo>
                  <a:lnTo>
                    <a:pt x="97536" y="311150"/>
                  </a:lnTo>
                  <a:lnTo>
                    <a:pt x="244736" y="311150"/>
                  </a:lnTo>
                  <a:lnTo>
                    <a:pt x="244290" y="330200"/>
                  </a:lnTo>
                  <a:lnTo>
                    <a:pt x="246410" y="364490"/>
                  </a:lnTo>
                  <a:lnTo>
                    <a:pt x="253710" y="412750"/>
                  </a:lnTo>
                  <a:lnTo>
                    <a:pt x="268808" y="467360"/>
                  </a:lnTo>
                  <a:lnTo>
                    <a:pt x="272400" y="467360"/>
                  </a:lnTo>
                  <a:lnTo>
                    <a:pt x="264214" y="420370"/>
                  </a:lnTo>
                  <a:lnTo>
                    <a:pt x="259687" y="379730"/>
                  </a:lnTo>
                  <a:lnTo>
                    <a:pt x="257812" y="347980"/>
                  </a:lnTo>
                  <a:lnTo>
                    <a:pt x="257583" y="326390"/>
                  </a:lnTo>
                  <a:lnTo>
                    <a:pt x="347436" y="326390"/>
                  </a:lnTo>
                  <a:lnTo>
                    <a:pt x="336268" y="283210"/>
                  </a:lnTo>
                  <a:lnTo>
                    <a:pt x="325933" y="261620"/>
                  </a:lnTo>
                  <a:lnTo>
                    <a:pt x="312733" y="251460"/>
                  </a:lnTo>
                  <a:lnTo>
                    <a:pt x="309592" y="248920"/>
                  </a:lnTo>
                  <a:lnTo>
                    <a:pt x="304503" y="247650"/>
                  </a:lnTo>
                  <a:lnTo>
                    <a:pt x="298127" y="246380"/>
                  </a:lnTo>
                  <a:lnTo>
                    <a:pt x="298451" y="246380"/>
                  </a:lnTo>
                  <a:lnTo>
                    <a:pt x="297331" y="245110"/>
                  </a:lnTo>
                  <a:lnTo>
                    <a:pt x="278054" y="245110"/>
                  </a:lnTo>
                  <a:lnTo>
                    <a:pt x="271525" y="243840"/>
                  </a:lnTo>
                  <a:close/>
                </a:path>
                <a:path w="1009650" h="468629">
                  <a:moveTo>
                    <a:pt x="367842" y="426720"/>
                  </a:moveTo>
                  <a:lnTo>
                    <a:pt x="349392" y="426720"/>
                  </a:lnTo>
                  <a:lnTo>
                    <a:pt x="350376" y="430530"/>
                  </a:lnTo>
                  <a:lnTo>
                    <a:pt x="351319" y="433070"/>
                  </a:lnTo>
                  <a:lnTo>
                    <a:pt x="352889" y="439420"/>
                  </a:lnTo>
                  <a:lnTo>
                    <a:pt x="351423" y="444500"/>
                  </a:lnTo>
                  <a:lnTo>
                    <a:pt x="350104" y="448310"/>
                  </a:lnTo>
                  <a:lnTo>
                    <a:pt x="349298" y="449580"/>
                  </a:lnTo>
                  <a:lnTo>
                    <a:pt x="348481" y="453390"/>
                  </a:lnTo>
                  <a:lnTo>
                    <a:pt x="348439" y="454660"/>
                  </a:lnTo>
                  <a:lnTo>
                    <a:pt x="348638" y="455930"/>
                  </a:lnTo>
                  <a:lnTo>
                    <a:pt x="390208" y="455930"/>
                  </a:lnTo>
                  <a:lnTo>
                    <a:pt x="383024" y="452120"/>
                  </a:lnTo>
                  <a:lnTo>
                    <a:pt x="379004" y="445770"/>
                  </a:lnTo>
                  <a:lnTo>
                    <a:pt x="371004" y="436880"/>
                  </a:lnTo>
                  <a:lnTo>
                    <a:pt x="368669" y="431800"/>
                  </a:lnTo>
                  <a:lnTo>
                    <a:pt x="366805" y="427990"/>
                  </a:lnTo>
                  <a:lnTo>
                    <a:pt x="367842" y="426720"/>
                  </a:lnTo>
                  <a:close/>
                </a:path>
                <a:path w="1009650" h="468629">
                  <a:moveTo>
                    <a:pt x="781536" y="439420"/>
                  </a:moveTo>
                  <a:lnTo>
                    <a:pt x="749673" y="439420"/>
                  </a:lnTo>
                  <a:lnTo>
                    <a:pt x="747024" y="443230"/>
                  </a:lnTo>
                  <a:lnTo>
                    <a:pt x="743830" y="445770"/>
                  </a:lnTo>
                  <a:lnTo>
                    <a:pt x="740218" y="448310"/>
                  </a:lnTo>
                  <a:lnTo>
                    <a:pt x="778896" y="448310"/>
                  </a:lnTo>
                  <a:lnTo>
                    <a:pt x="779070" y="447040"/>
                  </a:lnTo>
                  <a:lnTo>
                    <a:pt x="779798" y="440690"/>
                  </a:lnTo>
                  <a:lnTo>
                    <a:pt x="780698" y="440690"/>
                  </a:lnTo>
                  <a:lnTo>
                    <a:pt x="781536" y="439420"/>
                  </a:lnTo>
                  <a:close/>
                </a:path>
                <a:path w="1009650" h="468629">
                  <a:moveTo>
                    <a:pt x="782684" y="433070"/>
                  </a:moveTo>
                  <a:lnTo>
                    <a:pt x="744804" y="433070"/>
                  </a:lnTo>
                  <a:lnTo>
                    <a:pt x="745181" y="439420"/>
                  </a:lnTo>
                  <a:lnTo>
                    <a:pt x="782237" y="439420"/>
                  </a:lnTo>
                  <a:lnTo>
                    <a:pt x="782684" y="433070"/>
                  </a:lnTo>
                  <a:close/>
                </a:path>
                <a:path w="1009650" h="468629">
                  <a:moveTo>
                    <a:pt x="347436" y="326390"/>
                  </a:moveTo>
                  <a:lnTo>
                    <a:pt x="257583" y="326390"/>
                  </a:lnTo>
                  <a:lnTo>
                    <a:pt x="258400" y="334010"/>
                  </a:lnTo>
                  <a:lnTo>
                    <a:pt x="259112" y="339090"/>
                  </a:lnTo>
                  <a:lnTo>
                    <a:pt x="268196" y="360680"/>
                  </a:lnTo>
                  <a:lnTo>
                    <a:pt x="285404" y="392430"/>
                  </a:lnTo>
                  <a:lnTo>
                    <a:pt x="302079" y="419100"/>
                  </a:lnTo>
                  <a:lnTo>
                    <a:pt x="309561" y="431800"/>
                  </a:lnTo>
                  <a:lnTo>
                    <a:pt x="330743" y="431800"/>
                  </a:lnTo>
                  <a:lnTo>
                    <a:pt x="328690" y="420370"/>
                  </a:lnTo>
                  <a:lnTo>
                    <a:pt x="327118" y="412750"/>
                  </a:lnTo>
                  <a:lnTo>
                    <a:pt x="325227" y="402590"/>
                  </a:lnTo>
                  <a:lnTo>
                    <a:pt x="322220" y="387350"/>
                  </a:lnTo>
                  <a:lnTo>
                    <a:pt x="361064" y="387350"/>
                  </a:lnTo>
                  <a:lnTo>
                    <a:pt x="349078" y="332740"/>
                  </a:lnTo>
                  <a:lnTo>
                    <a:pt x="347436" y="326390"/>
                  </a:lnTo>
                  <a:close/>
                </a:path>
                <a:path w="1009650" h="468629">
                  <a:moveTo>
                    <a:pt x="361064" y="387350"/>
                  </a:moveTo>
                  <a:lnTo>
                    <a:pt x="322220" y="387350"/>
                  </a:lnTo>
                  <a:lnTo>
                    <a:pt x="331788" y="402590"/>
                  </a:lnTo>
                  <a:lnTo>
                    <a:pt x="340057" y="415290"/>
                  </a:lnTo>
                  <a:lnTo>
                    <a:pt x="345868" y="422910"/>
                  </a:lnTo>
                  <a:lnTo>
                    <a:pt x="348062" y="426720"/>
                  </a:lnTo>
                  <a:lnTo>
                    <a:pt x="369706" y="426720"/>
                  </a:lnTo>
                  <a:lnTo>
                    <a:pt x="361064" y="387350"/>
                  </a:lnTo>
                  <a:close/>
                </a:path>
                <a:path w="1009650" h="468629">
                  <a:moveTo>
                    <a:pt x="295551" y="243840"/>
                  </a:moveTo>
                  <a:lnTo>
                    <a:pt x="276515" y="243840"/>
                  </a:lnTo>
                  <a:lnTo>
                    <a:pt x="278054" y="245110"/>
                  </a:lnTo>
                  <a:lnTo>
                    <a:pt x="297331" y="245110"/>
                  </a:lnTo>
                  <a:lnTo>
                    <a:pt x="295551" y="243840"/>
                  </a:lnTo>
                  <a:close/>
                </a:path>
                <a:path w="1009650" h="468629">
                  <a:moveTo>
                    <a:pt x="1003508" y="217170"/>
                  </a:moveTo>
                  <a:lnTo>
                    <a:pt x="5832" y="217170"/>
                  </a:lnTo>
                  <a:lnTo>
                    <a:pt x="0" y="223520"/>
                  </a:lnTo>
                  <a:lnTo>
                    <a:pt x="10" y="237490"/>
                  </a:lnTo>
                  <a:lnTo>
                    <a:pt x="5842" y="243840"/>
                  </a:lnTo>
                  <a:lnTo>
                    <a:pt x="1003477" y="243840"/>
                  </a:lnTo>
                  <a:lnTo>
                    <a:pt x="1009320" y="237490"/>
                  </a:lnTo>
                  <a:lnTo>
                    <a:pt x="1009309" y="223520"/>
                  </a:lnTo>
                  <a:lnTo>
                    <a:pt x="1003508" y="217170"/>
                  </a:lnTo>
                  <a:close/>
                </a:path>
                <a:path w="1009650" h="468629">
                  <a:moveTo>
                    <a:pt x="111033" y="128270"/>
                  </a:moveTo>
                  <a:lnTo>
                    <a:pt x="96991" y="128270"/>
                  </a:lnTo>
                  <a:lnTo>
                    <a:pt x="84972" y="130810"/>
                  </a:lnTo>
                  <a:lnTo>
                    <a:pt x="79335" y="135890"/>
                  </a:lnTo>
                  <a:lnTo>
                    <a:pt x="77699" y="139700"/>
                  </a:lnTo>
                  <a:lnTo>
                    <a:pt x="77725" y="143510"/>
                  </a:lnTo>
                  <a:lnTo>
                    <a:pt x="79260" y="148590"/>
                  </a:lnTo>
                  <a:lnTo>
                    <a:pt x="82691" y="163830"/>
                  </a:lnTo>
                  <a:lnTo>
                    <a:pt x="87146" y="186690"/>
                  </a:lnTo>
                  <a:lnTo>
                    <a:pt x="91641" y="217170"/>
                  </a:lnTo>
                  <a:lnTo>
                    <a:pt x="215564" y="217170"/>
                  </a:lnTo>
                  <a:lnTo>
                    <a:pt x="214747" y="215900"/>
                  </a:lnTo>
                  <a:lnTo>
                    <a:pt x="212004" y="213259"/>
                  </a:lnTo>
                  <a:lnTo>
                    <a:pt x="207187" y="209550"/>
                  </a:lnTo>
                  <a:lnTo>
                    <a:pt x="202737" y="208280"/>
                  </a:lnTo>
                  <a:lnTo>
                    <a:pt x="202737" y="207010"/>
                  </a:lnTo>
                  <a:lnTo>
                    <a:pt x="203229" y="203200"/>
                  </a:lnTo>
                  <a:lnTo>
                    <a:pt x="203355" y="201930"/>
                  </a:lnTo>
                  <a:lnTo>
                    <a:pt x="244526" y="201930"/>
                  </a:lnTo>
                  <a:lnTo>
                    <a:pt x="246798" y="199390"/>
                  </a:lnTo>
                  <a:lnTo>
                    <a:pt x="238275" y="195580"/>
                  </a:lnTo>
                  <a:lnTo>
                    <a:pt x="233542" y="191770"/>
                  </a:lnTo>
                  <a:lnTo>
                    <a:pt x="231259" y="186690"/>
                  </a:lnTo>
                  <a:lnTo>
                    <a:pt x="228904" y="177800"/>
                  </a:lnTo>
                  <a:lnTo>
                    <a:pt x="429672" y="177800"/>
                  </a:lnTo>
                  <a:lnTo>
                    <a:pt x="432326" y="156210"/>
                  </a:lnTo>
                  <a:lnTo>
                    <a:pt x="222684" y="156210"/>
                  </a:lnTo>
                  <a:lnTo>
                    <a:pt x="217270" y="135890"/>
                  </a:lnTo>
                  <a:lnTo>
                    <a:pt x="215165" y="129540"/>
                  </a:lnTo>
                  <a:lnTo>
                    <a:pt x="115211" y="129540"/>
                  </a:lnTo>
                  <a:lnTo>
                    <a:pt x="111033" y="128270"/>
                  </a:lnTo>
                  <a:close/>
                </a:path>
                <a:path w="1009650" h="468629">
                  <a:moveTo>
                    <a:pt x="212004" y="213259"/>
                  </a:moveTo>
                  <a:lnTo>
                    <a:pt x="214747" y="215900"/>
                  </a:lnTo>
                  <a:lnTo>
                    <a:pt x="215564" y="217170"/>
                  </a:lnTo>
                  <a:lnTo>
                    <a:pt x="217082" y="217170"/>
                  </a:lnTo>
                  <a:lnTo>
                    <a:pt x="212004" y="213259"/>
                  </a:lnTo>
                  <a:close/>
                </a:path>
                <a:path w="1009650" h="468629">
                  <a:moveTo>
                    <a:pt x="244526" y="201930"/>
                  </a:moveTo>
                  <a:lnTo>
                    <a:pt x="203355" y="201930"/>
                  </a:lnTo>
                  <a:lnTo>
                    <a:pt x="204025" y="203200"/>
                  </a:lnTo>
                  <a:lnTo>
                    <a:pt x="204789" y="204470"/>
                  </a:lnTo>
                  <a:lnTo>
                    <a:pt x="208046" y="209550"/>
                  </a:lnTo>
                  <a:lnTo>
                    <a:pt x="210789" y="212090"/>
                  </a:lnTo>
                  <a:lnTo>
                    <a:pt x="212004" y="213259"/>
                  </a:lnTo>
                  <a:lnTo>
                    <a:pt x="217082" y="217170"/>
                  </a:lnTo>
                  <a:lnTo>
                    <a:pt x="246631" y="217170"/>
                  </a:lnTo>
                  <a:lnTo>
                    <a:pt x="244118" y="214630"/>
                  </a:lnTo>
                  <a:lnTo>
                    <a:pt x="241730" y="212090"/>
                  </a:lnTo>
                  <a:lnTo>
                    <a:pt x="239615" y="209550"/>
                  </a:lnTo>
                  <a:lnTo>
                    <a:pt x="240526" y="208280"/>
                  </a:lnTo>
                  <a:lnTo>
                    <a:pt x="240935" y="208280"/>
                  </a:lnTo>
                  <a:lnTo>
                    <a:pt x="243050" y="204470"/>
                  </a:lnTo>
                  <a:lnTo>
                    <a:pt x="244526" y="201930"/>
                  </a:lnTo>
                  <a:close/>
                </a:path>
                <a:path w="1009650" h="468629">
                  <a:moveTo>
                    <a:pt x="365779" y="177800"/>
                  </a:moveTo>
                  <a:lnTo>
                    <a:pt x="322628" y="177800"/>
                  </a:lnTo>
                  <a:lnTo>
                    <a:pt x="321707" y="205740"/>
                  </a:lnTo>
                  <a:lnTo>
                    <a:pt x="321602" y="208280"/>
                  </a:lnTo>
                  <a:lnTo>
                    <a:pt x="318461" y="212090"/>
                  </a:lnTo>
                  <a:lnTo>
                    <a:pt x="290828" y="212090"/>
                  </a:lnTo>
                  <a:lnTo>
                    <a:pt x="290451" y="213360"/>
                  </a:lnTo>
                  <a:lnTo>
                    <a:pt x="290033" y="215900"/>
                  </a:lnTo>
                  <a:lnTo>
                    <a:pt x="290923" y="217170"/>
                  </a:lnTo>
                  <a:lnTo>
                    <a:pt x="367842" y="217170"/>
                  </a:lnTo>
                  <a:lnTo>
                    <a:pt x="369370" y="215900"/>
                  </a:lnTo>
                  <a:lnTo>
                    <a:pt x="369360" y="213259"/>
                  </a:lnTo>
                  <a:lnTo>
                    <a:pt x="365779" y="177800"/>
                  </a:lnTo>
                  <a:close/>
                </a:path>
                <a:path w="1009650" h="468629">
                  <a:moveTo>
                    <a:pt x="630242" y="182880"/>
                  </a:moveTo>
                  <a:lnTo>
                    <a:pt x="579395" y="182880"/>
                  </a:lnTo>
                  <a:lnTo>
                    <a:pt x="577134" y="209550"/>
                  </a:lnTo>
                  <a:lnTo>
                    <a:pt x="575940" y="217170"/>
                  </a:lnTo>
                  <a:lnTo>
                    <a:pt x="643362" y="217170"/>
                  </a:lnTo>
                  <a:lnTo>
                    <a:pt x="643362" y="214630"/>
                  </a:lnTo>
                  <a:lnTo>
                    <a:pt x="628651" y="214630"/>
                  </a:lnTo>
                  <a:lnTo>
                    <a:pt x="627781" y="210820"/>
                  </a:lnTo>
                  <a:lnTo>
                    <a:pt x="627858" y="208280"/>
                  </a:lnTo>
                  <a:lnTo>
                    <a:pt x="629268" y="191770"/>
                  </a:lnTo>
                  <a:lnTo>
                    <a:pt x="629970" y="184150"/>
                  </a:lnTo>
                  <a:lnTo>
                    <a:pt x="630242" y="182880"/>
                  </a:lnTo>
                  <a:close/>
                </a:path>
                <a:path w="1009650" h="468629">
                  <a:moveTo>
                    <a:pt x="675110" y="199390"/>
                  </a:moveTo>
                  <a:lnTo>
                    <a:pt x="670577" y="201930"/>
                  </a:lnTo>
                  <a:lnTo>
                    <a:pt x="664017" y="205740"/>
                  </a:lnTo>
                  <a:lnTo>
                    <a:pt x="657954" y="212090"/>
                  </a:lnTo>
                  <a:lnTo>
                    <a:pt x="654911" y="215900"/>
                  </a:lnTo>
                  <a:lnTo>
                    <a:pt x="653205" y="217170"/>
                  </a:lnTo>
                  <a:lnTo>
                    <a:pt x="774321" y="217170"/>
                  </a:lnTo>
                  <a:lnTo>
                    <a:pt x="780576" y="208280"/>
                  </a:lnTo>
                  <a:lnTo>
                    <a:pt x="782078" y="205740"/>
                  </a:lnTo>
                  <a:lnTo>
                    <a:pt x="687947" y="205740"/>
                  </a:lnTo>
                  <a:lnTo>
                    <a:pt x="684031" y="203200"/>
                  </a:lnTo>
                  <a:lnTo>
                    <a:pt x="677717" y="200660"/>
                  </a:lnTo>
                  <a:lnTo>
                    <a:pt x="675110" y="199390"/>
                  </a:lnTo>
                  <a:close/>
                </a:path>
                <a:path w="1009650" h="468629">
                  <a:moveTo>
                    <a:pt x="935728" y="179070"/>
                  </a:moveTo>
                  <a:lnTo>
                    <a:pt x="797839" y="179070"/>
                  </a:lnTo>
                  <a:lnTo>
                    <a:pt x="800827" y="191770"/>
                  </a:lnTo>
                  <a:lnTo>
                    <a:pt x="802340" y="201930"/>
                  </a:lnTo>
                  <a:lnTo>
                    <a:pt x="802557" y="207010"/>
                  </a:lnTo>
                  <a:lnTo>
                    <a:pt x="802638" y="212090"/>
                  </a:lnTo>
                  <a:lnTo>
                    <a:pt x="802310" y="217170"/>
                  </a:lnTo>
                  <a:lnTo>
                    <a:pt x="929804" y="217170"/>
                  </a:lnTo>
                  <a:lnTo>
                    <a:pt x="934967" y="182880"/>
                  </a:lnTo>
                  <a:lnTo>
                    <a:pt x="935728" y="179070"/>
                  </a:lnTo>
                  <a:close/>
                </a:path>
                <a:path w="1009650" h="468629">
                  <a:moveTo>
                    <a:pt x="832069" y="2540"/>
                  </a:moveTo>
                  <a:lnTo>
                    <a:pt x="811323" y="3810"/>
                  </a:lnTo>
                  <a:lnTo>
                    <a:pt x="797327" y="11430"/>
                  </a:lnTo>
                  <a:lnTo>
                    <a:pt x="800708" y="22860"/>
                  </a:lnTo>
                  <a:lnTo>
                    <a:pt x="800457" y="24130"/>
                  </a:lnTo>
                  <a:lnTo>
                    <a:pt x="800059" y="25400"/>
                  </a:lnTo>
                  <a:lnTo>
                    <a:pt x="799580" y="34290"/>
                  </a:lnTo>
                  <a:lnTo>
                    <a:pt x="800783" y="46990"/>
                  </a:lnTo>
                  <a:lnTo>
                    <a:pt x="803786" y="58420"/>
                  </a:lnTo>
                  <a:lnTo>
                    <a:pt x="808708" y="64770"/>
                  </a:lnTo>
                  <a:lnTo>
                    <a:pt x="814865" y="64770"/>
                  </a:lnTo>
                  <a:lnTo>
                    <a:pt x="815451" y="71120"/>
                  </a:lnTo>
                  <a:lnTo>
                    <a:pt x="813640" y="71120"/>
                  </a:lnTo>
                  <a:lnTo>
                    <a:pt x="812394" y="72390"/>
                  </a:lnTo>
                  <a:lnTo>
                    <a:pt x="808750" y="73660"/>
                  </a:lnTo>
                  <a:lnTo>
                    <a:pt x="805650" y="76200"/>
                  </a:lnTo>
                  <a:lnTo>
                    <a:pt x="803472" y="80010"/>
                  </a:lnTo>
                  <a:lnTo>
                    <a:pt x="787884" y="87630"/>
                  </a:lnTo>
                  <a:lnTo>
                    <a:pt x="768963" y="124460"/>
                  </a:lnTo>
                  <a:lnTo>
                    <a:pt x="762940" y="151130"/>
                  </a:lnTo>
                  <a:lnTo>
                    <a:pt x="756641" y="175260"/>
                  </a:lnTo>
                  <a:lnTo>
                    <a:pt x="718813" y="198120"/>
                  </a:lnTo>
                  <a:lnTo>
                    <a:pt x="689654" y="203200"/>
                  </a:lnTo>
                  <a:lnTo>
                    <a:pt x="689047" y="204470"/>
                  </a:lnTo>
                  <a:lnTo>
                    <a:pt x="688471" y="204470"/>
                  </a:lnTo>
                  <a:lnTo>
                    <a:pt x="687947" y="205740"/>
                  </a:lnTo>
                  <a:lnTo>
                    <a:pt x="782078" y="205740"/>
                  </a:lnTo>
                  <a:lnTo>
                    <a:pt x="786583" y="198120"/>
                  </a:lnTo>
                  <a:lnTo>
                    <a:pt x="792339" y="189230"/>
                  </a:lnTo>
                  <a:lnTo>
                    <a:pt x="797839" y="179070"/>
                  </a:lnTo>
                  <a:lnTo>
                    <a:pt x="935728" y="179070"/>
                  </a:lnTo>
                  <a:lnTo>
                    <a:pt x="940294" y="156210"/>
                  </a:lnTo>
                  <a:lnTo>
                    <a:pt x="944489" y="139700"/>
                  </a:lnTo>
                  <a:lnTo>
                    <a:pt x="946369" y="132080"/>
                  </a:lnTo>
                  <a:lnTo>
                    <a:pt x="946687" y="129540"/>
                  </a:lnTo>
                  <a:lnTo>
                    <a:pt x="889920" y="129540"/>
                  </a:lnTo>
                  <a:lnTo>
                    <a:pt x="884792" y="109220"/>
                  </a:lnTo>
                  <a:lnTo>
                    <a:pt x="878766" y="92710"/>
                  </a:lnTo>
                  <a:lnTo>
                    <a:pt x="871888" y="80010"/>
                  </a:lnTo>
                  <a:lnTo>
                    <a:pt x="864204" y="74930"/>
                  </a:lnTo>
                  <a:lnTo>
                    <a:pt x="859136" y="72390"/>
                  </a:lnTo>
                  <a:lnTo>
                    <a:pt x="848644" y="72390"/>
                  </a:lnTo>
                  <a:lnTo>
                    <a:pt x="848078" y="71120"/>
                  </a:lnTo>
                  <a:lnTo>
                    <a:pt x="846686" y="67310"/>
                  </a:lnTo>
                  <a:lnTo>
                    <a:pt x="844424" y="66040"/>
                  </a:lnTo>
                  <a:lnTo>
                    <a:pt x="843597" y="66040"/>
                  </a:lnTo>
                  <a:lnTo>
                    <a:pt x="841492" y="60960"/>
                  </a:lnTo>
                  <a:lnTo>
                    <a:pt x="839943" y="55880"/>
                  </a:lnTo>
                  <a:lnTo>
                    <a:pt x="838958" y="50800"/>
                  </a:lnTo>
                  <a:lnTo>
                    <a:pt x="839178" y="50800"/>
                  </a:lnTo>
                  <a:lnTo>
                    <a:pt x="844967" y="39370"/>
                  </a:lnTo>
                  <a:lnTo>
                    <a:pt x="848872" y="27940"/>
                  </a:lnTo>
                  <a:lnTo>
                    <a:pt x="850369" y="16510"/>
                  </a:lnTo>
                  <a:lnTo>
                    <a:pt x="848937" y="10160"/>
                  </a:lnTo>
                  <a:lnTo>
                    <a:pt x="832069" y="2540"/>
                  </a:lnTo>
                  <a:close/>
                </a:path>
                <a:path w="1009650" h="468629">
                  <a:moveTo>
                    <a:pt x="705622" y="0"/>
                  </a:moveTo>
                  <a:lnTo>
                    <a:pt x="468268" y="0"/>
                  </a:lnTo>
                  <a:lnTo>
                    <a:pt x="464854" y="1270"/>
                  </a:lnTo>
                  <a:lnTo>
                    <a:pt x="508068" y="182880"/>
                  </a:lnTo>
                  <a:lnTo>
                    <a:pt x="746563" y="182880"/>
                  </a:lnTo>
                  <a:lnTo>
                    <a:pt x="753149" y="179070"/>
                  </a:lnTo>
                  <a:lnTo>
                    <a:pt x="743799" y="143510"/>
                  </a:lnTo>
                  <a:lnTo>
                    <a:pt x="705622" y="0"/>
                  </a:lnTo>
                  <a:close/>
                </a:path>
                <a:path w="1009650" h="468629">
                  <a:moveTo>
                    <a:pt x="448719" y="22860"/>
                  </a:moveTo>
                  <a:lnTo>
                    <a:pt x="239060" y="22860"/>
                  </a:lnTo>
                  <a:lnTo>
                    <a:pt x="222684" y="156210"/>
                  </a:lnTo>
                  <a:lnTo>
                    <a:pt x="432326" y="156210"/>
                  </a:lnTo>
                  <a:lnTo>
                    <a:pt x="448719" y="22860"/>
                  </a:lnTo>
                  <a:close/>
                </a:path>
                <a:path w="1009650" h="468629">
                  <a:moveTo>
                    <a:pt x="169395" y="5080"/>
                  </a:moveTo>
                  <a:lnTo>
                    <a:pt x="162309" y="6350"/>
                  </a:lnTo>
                  <a:lnTo>
                    <a:pt x="148494" y="10160"/>
                  </a:lnTo>
                  <a:lnTo>
                    <a:pt x="140354" y="10160"/>
                  </a:lnTo>
                  <a:lnTo>
                    <a:pt x="135327" y="11430"/>
                  </a:lnTo>
                  <a:lnTo>
                    <a:pt x="130854" y="20320"/>
                  </a:lnTo>
                  <a:lnTo>
                    <a:pt x="126493" y="25400"/>
                  </a:lnTo>
                  <a:lnTo>
                    <a:pt x="120073" y="31750"/>
                  </a:lnTo>
                  <a:lnTo>
                    <a:pt x="115206" y="39370"/>
                  </a:lnTo>
                  <a:lnTo>
                    <a:pt x="115504" y="46990"/>
                  </a:lnTo>
                  <a:lnTo>
                    <a:pt x="117318" y="55880"/>
                  </a:lnTo>
                  <a:lnTo>
                    <a:pt x="115862" y="69850"/>
                  </a:lnTo>
                  <a:lnTo>
                    <a:pt x="118247" y="77470"/>
                  </a:lnTo>
                  <a:lnTo>
                    <a:pt x="121661" y="82550"/>
                  </a:lnTo>
                  <a:lnTo>
                    <a:pt x="120247" y="90170"/>
                  </a:lnTo>
                  <a:lnTo>
                    <a:pt x="135974" y="91440"/>
                  </a:lnTo>
                  <a:lnTo>
                    <a:pt x="139084" y="91440"/>
                  </a:lnTo>
                  <a:lnTo>
                    <a:pt x="142037" y="92710"/>
                  </a:lnTo>
                  <a:lnTo>
                    <a:pt x="144498" y="95250"/>
                  </a:lnTo>
                  <a:lnTo>
                    <a:pt x="139377" y="95250"/>
                  </a:lnTo>
                  <a:lnTo>
                    <a:pt x="132760" y="97790"/>
                  </a:lnTo>
                  <a:lnTo>
                    <a:pt x="127053" y="101600"/>
                  </a:lnTo>
                  <a:lnTo>
                    <a:pt x="126090" y="102870"/>
                  </a:lnTo>
                  <a:lnTo>
                    <a:pt x="125106" y="102870"/>
                  </a:lnTo>
                  <a:lnTo>
                    <a:pt x="123797" y="105410"/>
                  </a:lnTo>
                  <a:lnTo>
                    <a:pt x="122823" y="106680"/>
                  </a:lnTo>
                  <a:lnTo>
                    <a:pt x="122237" y="109220"/>
                  </a:lnTo>
                  <a:lnTo>
                    <a:pt x="118823" y="118110"/>
                  </a:lnTo>
                  <a:lnTo>
                    <a:pt x="115211" y="129540"/>
                  </a:lnTo>
                  <a:lnTo>
                    <a:pt x="215165" y="129540"/>
                  </a:lnTo>
                  <a:lnTo>
                    <a:pt x="200653" y="100330"/>
                  </a:lnTo>
                  <a:lnTo>
                    <a:pt x="197962" y="100330"/>
                  </a:lnTo>
                  <a:lnTo>
                    <a:pt x="198842" y="99060"/>
                  </a:lnTo>
                  <a:lnTo>
                    <a:pt x="199240" y="96520"/>
                  </a:lnTo>
                  <a:lnTo>
                    <a:pt x="199103" y="95250"/>
                  </a:lnTo>
                  <a:lnTo>
                    <a:pt x="200477" y="90170"/>
                  </a:lnTo>
                  <a:lnTo>
                    <a:pt x="204768" y="86360"/>
                  </a:lnTo>
                  <a:lnTo>
                    <a:pt x="210465" y="82550"/>
                  </a:lnTo>
                  <a:lnTo>
                    <a:pt x="216056" y="76200"/>
                  </a:lnTo>
                  <a:lnTo>
                    <a:pt x="217902" y="69850"/>
                  </a:lnTo>
                  <a:lnTo>
                    <a:pt x="216647" y="64770"/>
                  </a:lnTo>
                  <a:lnTo>
                    <a:pt x="215346" y="58420"/>
                  </a:lnTo>
                  <a:lnTo>
                    <a:pt x="217050" y="48260"/>
                  </a:lnTo>
                  <a:lnTo>
                    <a:pt x="217762" y="41910"/>
                  </a:lnTo>
                  <a:lnTo>
                    <a:pt x="215329" y="36830"/>
                  </a:lnTo>
                  <a:lnTo>
                    <a:pt x="212184" y="31750"/>
                  </a:lnTo>
                  <a:lnTo>
                    <a:pt x="210757" y="25400"/>
                  </a:lnTo>
                  <a:lnTo>
                    <a:pt x="209573" y="15240"/>
                  </a:lnTo>
                  <a:lnTo>
                    <a:pt x="207999" y="12700"/>
                  </a:lnTo>
                  <a:lnTo>
                    <a:pt x="184329" y="12700"/>
                  </a:lnTo>
                  <a:lnTo>
                    <a:pt x="179622" y="11430"/>
                  </a:lnTo>
                  <a:lnTo>
                    <a:pt x="174905" y="7620"/>
                  </a:lnTo>
                  <a:lnTo>
                    <a:pt x="169395" y="5080"/>
                  </a:lnTo>
                  <a:close/>
                </a:path>
                <a:path w="1009650" h="468629">
                  <a:moveTo>
                    <a:pt x="938601" y="118110"/>
                  </a:moveTo>
                  <a:lnTo>
                    <a:pt x="924882" y="118110"/>
                  </a:lnTo>
                  <a:lnTo>
                    <a:pt x="910340" y="119380"/>
                  </a:lnTo>
                  <a:lnTo>
                    <a:pt x="899823" y="121920"/>
                  </a:lnTo>
                  <a:lnTo>
                    <a:pt x="893095" y="127000"/>
                  </a:lnTo>
                  <a:lnTo>
                    <a:pt x="889920" y="129540"/>
                  </a:lnTo>
                  <a:lnTo>
                    <a:pt x="946687" y="129540"/>
                  </a:lnTo>
                  <a:lnTo>
                    <a:pt x="947351" y="123190"/>
                  </a:lnTo>
                  <a:lnTo>
                    <a:pt x="945417" y="119380"/>
                  </a:lnTo>
                  <a:lnTo>
                    <a:pt x="938601" y="118110"/>
                  </a:lnTo>
                  <a:close/>
                </a:path>
                <a:path w="1009650" h="468629">
                  <a:moveTo>
                    <a:pt x="206425" y="10160"/>
                  </a:moveTo>
                  <a:lnTo>
                    <a:pt x="198836" y="10160"/>
                  </a:lnTo>
                  <a:lnTo>
                    <a:pt x="184329" y="12700"/>
                  </a:lnTo>
                  <a:lnTo>
                    <a:pt x="207999" y="12700"/>
                  </a:lnTo>
                  <a:lnTo>
                    <a:pt x="206425" y="10160"/>
                  </a:lnTo>
                  <a:close/>
                </a:path>
              </a:pathLst>
            </a:custGeom>
            <a:solidFill>
              <a:srgbClr val="C7D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123953" y="5862716"/>
              <a:ext cx="1019175" cy="472440"/>
            </a:xfrm>
            <a:custGeom>
              <a:avLst/>
              <a:gdLst/>
              <a:ahLst/>
              <a:cxnLst/>
              <a:rect l="l" t="t" r="r" b="b"/>
              <a:pathLst>
                <a:path w="1019175" h="472439">
                  <a:moveTo>
                    <a:pt x="82175" y="245110"/>
                  </a:moveTo>
                  <a:lnTo>
                    <a:pt x="67620" y="245110"/>
                  </a:lnTo>
                  <a:lnTo>
                    <a:pt x="51768" y="363220"/>
                  </a:lnTo>
                  <a:lnTo>
                    <a:pt x="37318" y="471170"/>
                  </a:lnTo>
                  <a:lnTo>
                    <a:pt x="38155" y="472440"/>
                  </a:lnTo>
                  <a:lnTo>
                    <a:pt x="41077" y="472440"/>
                  </a:lnTo>
                  <a:lnTo>
                    <a:pt x="42344" y="471170"/>
                  </a:lnTo>
                  <a:lnTo>
                    <a:pt x="42616" y="469900"/>
                  </a:lnTo>
                  <a:lnTo>
                    <a:pt x="82175" y="245110"/>
                  </a:lnTo>
                  <a:close/>
                </a:path>
                <a:path w="1019175" h="472439">
                  <a:moveTo>
                    <a:pt x="350236" y="328930"/>
                  </a:moveTo>
                  <a:lnTo>
                    <a:pt x="259719" y="328930"/>
                  </a:lnTo>
                  <a:lnTo>
                    <a:pt x="260547" y="336550"/>
                  </a:lnTo>
                  <a:lnTo>
                    <a:pt x="287794" y="394970"/>
                  </a:lnTo>
                  <a:lnTo>
                    <a:pt x="312168" y="434340"/>
                  </a:lnTo>
                  <a:lnTo>
                    <a:pt x="313435" y="435610"/>
                  </a:lnTo>
                  <a:lnTo>
                    <a:pt x="314409" y="438150"/>
                  </a:lnTo>
                  <a:lnTo>
                    <a:pt x="315749" y="444500"/>
                  </a:lnTo>
                  <a:lnTo>
                    <a:pt x="314252" y="448310"/>
                  </a:lnTo>
                  <a:lnTo>
                    <a:pt x="312943" y="452120"/>
                  </a:lnTo>
                  <a:lnTo>
                    <a:pt x="312137" y="454660"/>
                  </a:lnTo>
                  <a:lnTo>
                    <a:pt x="311592" y="455930"/>
                  </a:lnTo>
                  <a:lnTo>
                    <a:pt x="310775" y="463550"/>
                  </a:lnTo>
                  <a:lnTo>
                    <a:pt x="318964" y="466090"/>
                  </a:lnTo>
                  <a:lnTo>
                    <a:pt x="333585" y="466090"/>
                  </a:lnTo>
                  <a:lnTo>
                    <a:pt x="336839" y="467360"/>
                  </a:lnTo>
                  <a:lnTo>
                    <a:pt x="340762" y="468630"/>
                  </a:lnTo>
                  <a:lnTo>
                    <a:pt x="347978" y="471170"/>
                  </a:lnTo>
                  <a:lnTo>
                    <a:pt x="360962" y="472440"/>
                  </a:lnTo>
                  <a:lnTo>
                    <a:pt x="366177" y="469900"/>
                  </a:lnTo>
                  <a:lnTo>
                    <a:pt x="367528" y="467360"/>
                  </a:lnTo>
                  <a:lnTo>
                    <a:pt x="366334" y="466090"/>
                  </a:lnTo>
                  <a:lnTo>
                    <a:pt x="364271" y="464820"/>
                  </a:lnTo>
                  <a:lnTo>
                    <a:pt x="408416" y="464820"/>
                  </a:lnTo>
                  <a:lnTo>
                    <a:pt x="402354" y="463550"/>
                  </a:lnTo>
                  <a:lnTo>
                    <a:pt x="393401" y="459740"/>
                  </a:lnTo>
                  <a:lnTo>
                    <a:pt x="351905" y="459740"/>
                  </a:lnTo>
                  <a:lnTo>
                    <a:pt x="345465" y="455930"/>
                  </a:lnTo>
                  <a:lnTo>
                    <a:pt x="341528" y="449580"/>
                  </a:lnTo>
                  <a:lnTo>
                    <a:pt x="336220" y="444500"/>
                  </a:lnTo>
                  <a:lnTo>
                    <a:pt x="334283" y="441960"/>
                  </a:lnTo>
                  <a:lnTo>
                    <a:pt x="332712" y="439420"/>
                  </a:lnTo>
                  <a:lnTo>
                    <a:pt x="331571" y="436880"/>
                  </a:lnTo>
                  <a:lnTo>
                    <a:pt x="332366" y="435610"/>
                  </a:lnTo>
                  <a:lnTo>
                    <a:pt x="333853" y="435610"/>
                  </a:lnTo>
                  <a:lnTo>
                    <a:pt x="330208" y="415290"/>
                  </a:lnTo>
                  <a:lnTo>
                    <a:pt x="328271" y="405130"/>
                  </a:lnTo>
                  <a:lnTo>
                    <a:pt x="325173" y="391160"/>
                  </a:lnTo>
                  <a:lnTo>
                    <a:pt x="364271" y="391160"/>
                  </a:lnTo>
                  <a:lnTo>
                    <a:pt x="351893" y="335280"/>
                  </a:lnTo>
                  <a:lnTo>
                    <a:pt x="350236" y="328930"/>
                  </a:lnTo>
                  <a:close/>
                </a:path>
                <a:path w="1019175" h="472439">
                  <a:moveTo>
                    <a:pt x="408416" y="464820"/>
                  </a:moveTo>
                  <a:lnTo>
                    <a:pt x="368732" y="464820"/>
                  </a:lnTo>
                  <a:lnTo>
                    <a:pt x="373972" y="466090"/>
                  </a:lnTo>
                  <a:lnTo>
                    <a:pt x="377225" y="467360"/>
                  </a:lnTo>
                  <a:lnTo>
                    <a:pt x="381131" y="468630"/>
                  </a:lnTo>
                  <a:lnTo>
                    <a:pt x="388333" y="469900"/>
                  </a:lnTo>
                  <a:lnTo>
                    <a:pt x="401317" y="472440"/>
                  </a:lnTo>
                  <a:lnTo>
                    <a:pt x="406542" y="468630"/>
                  </a:lnTo>
                  <a:lnTo>
                    <a:pt x="408416" y="464820"/>
                  </a:lnTo>
                  <a:close/>
                </a:path>
                <a:path w="1019175" h="472439">
                  <a:moveTo>
                    <a:pt x="935458" y="245110"/>
                  </a:moveTo>
                  <a:lnTo>
                    <a:pt x="764646" y="245110"/>
                  </a:lnTo>
                  <a:lnTo>
                    <a:pt x="737862" y="251460"/>
                  </a:lnTo>
                  <a:lnTo>
                    <a:pt x="694828" y="265430"/>
                  </a:lnTo>
                  <a:lnTo>
                    <a:pt x="674226" y="307340"/>
                  </a:lnTo>
                  <a:lnTo>
                    <a:pt x="663601" y="365760"/>
                  </a:lnTo>
                  <a:lnTo>
                    <a:pt x="655370" y="420370"/>
                  </a:lnTo>
                  <a:lnTo>
                    <a:pt x="652063" y="444500"/>
                  </a:lnTo>
                  <a:lnTo>
                    <a:pt x="652629" y="445770"/>
                  </a:lnTo>
                  <a:lnTo>
                    <a:pt x="645694" y="450850"/>
                  </a:lnTo>
                  <a:lnTo>
                    <a:pt x="637767" y="455930"/>
                  </a:lnTo>
                  <a:lnTo>
                    <a:pt x="629763" y="459740"/>
                  </a:lnTo>
                  <a:lnTo>
                    <a:pt x="622598" y="461010"/>
                  </a:lnTo>
                  <a:lnTo>
                    <a:pt x="611970" y="463550"/>
                  </a:lnTo>
                  <a:lnTo>
                    <a:pt x="611740" y="472440"/>
                  </a:lnTo>
                  <a:lnTo>
                    <a:pt x="677309" y="472440"/>
                  </a:lnTo>
                  <a:lnTo>
                    <a:pt x="681350" y="471170"/>
                  </a:lnTo>
                  <a:lnTo>
                    <a:pt x="683487" y="457200"/>
                  </a:lnTo>
                  <a:lnTo>
                    <a:pt x="684366" y="448310"/>
                  </a:lnTo>
                  <a:lnTo>
                    <a:pt x="685518" y="448310"/>
                  </a:lnTo>
                  <a:lnTo>
                    <a:pt x="713591" y="377190"/>
                  </a:lnTo>
                  <a:lnTo>
                    <a:pt x="728111" y="339090"/>
                  </a:lnTo>
                  <a:lnTo>
                    <a:pt x="738103" y="309880"/>
                  </a:lnTo>
                  <a:lnTo>
                    <a:pt x="739516" y="308610"/>
                  </a:lnTo>
                  <a:lnTo>
                    <a:pt x="932547" y="308610"/>
                  </a:lnTo>
                  <a:lnTo>
                    <a:pt x="933186" y="307340"/>
                  </a:lnTo>
                  <a:lnTo>
                    <a:pt x="933563" y="307340"/>
                  </a:lnTo>
                  <a:lnTo>
                    <a:pt x="933584" y="306070"/>
                  </a:lnTo>
                  <a:lnTo>
                    <a:pt x="933500" y="302260"/>
                  </a:lnTo>
                  <a:lnTo>
                    <a:pt x="933478" y="285750"/>
                  </a:lnTo>
                  <a:lnTo>
                    <a:pt x="933827" y="273050"/>
                  </a:lnTo>
                  <a:lnTo>
                    <a:pt x="934513" y="259080"/>
                  </a:lnTo>
                  <a:lnTo>
                    <a:pt x="935458" y="245110"/>
                  </a:lnTo>
                  <a:close/>
                </a:path>
                <a:path w="1019175" h="472439">
                  <a:moveTo>
                    <a:pt x="859869" y="308610"/>
                  </a:moveTo>
                  <a:lnTo>
                    <a:pt x="752018" y="308610"/>
                  </a:lnTo>
                  <a:lnTo>
                    <a:pt x="751987" y="309880"/>
                  </a:lnTo>
                  <a:lnTo>
                    <a:pt x="752196" y="311150"/>
                  </a:lnTo>
                  <a:lnTo>
                    <a:pt x="752385" y="316230"/>
                  </a:lnTo>
                  <a:lnTo>
                    <a:pt x="746881" y="341630"/>
                  </a:lnTo>
                  <a:lnTo>
                    <a:pt x="747126" y="353060"/>
                  </a:lnTo>
                  <a:lnTo>
                    <a:pt x="747897" y="372110"/>
                  </a:lnTo>
                  <a:lnTo>
                    <a:pt x="748919" y="392430"/>
                  </a:lnTo>
                  <a:lnTo>
                    <a:pt x="747185" y="407670"/>
                  </a:lnTo>
                  <a:lnTo>
                    <a:pt x="739129" y="455930"/>
                  </a:lnTo>
                  <a:lnTo>
                    <a:pt x="713915" y="463550"/>
                  </a:lnTo>
                  <a:lnTo>
                    <a:pt x="713674" y="472440"/>
                  </a:lnTo>
                  <a:lnTo>
                    <a:pt x="779180" y="472440"/>
                  </a:lnTo>
                  <a:lnTo>
                    <a:pt x="782321" y="468630"/>
                  </a:lnTo>
                  <a:lnTo>
                    <a:pt x="784536" y="459740"/>
                  </a:lnTo>
                  <a:lnTo>
                    <a:pt x="785741" y="452120"/>
                  </a:lnTo>
                  <a:lnTo>
                    <a:pt x="746888" y="452120"/>
                  </a:lnTo>
                  <a:lnTo>
                    <a:pt x="747051" y="452008"/>
                  </a:lnTo>
                  <a:lnTo>
                    <a:pt x="748720" y="447040"/>
                  </a:lnTo>
                  <a:lnTo>
                    <a:pt x="750217" y="441960"/>
                  </a:lnTo>
                  <a:lnTo>
                    <a:pt x="751652" y="436880"/>
                  </a:lnTo>
                  <a:lnTo>
                    <a:pt x="789512" y="436880"/>
                  </a:lnTo>
                  <a:lnTo>
                    <a:pt x="790377" y="425450"/>
                  </a:lnTo>
                  <a:lnTo>
                    <a:pt x="791002" y="416560"/>
                  </a:lnTo>
                  <a:lnTo>
                    <a:pt x="795467" y="394970"/>
                  </a:lnTo>
                  <a:lnTo>
                    <a:pt x="798810" y="372110"/>
                  </a:lnTo>
                  <a:lnTo>
                    <a:pt x="801026" y="350520"/>
                  </a:lnTo>
                  <a:lnTo>
                    <a:pt x="802111" y="327660"/>
                  </a:lnTo>
                  <a:lnTo>
                    <a:pt x="827629" y="318770"/>
                  </a:lnTo>
                  <a:lnTo>
                    <a:pt x="859869" y="308610"/>
                  </a:lnTo>
                  <a:close/>
                </a:path>
                <a:path w="1019175" h="472439">
                  <a:moveTo>
                    <a:pt x="894224" y="308610"/>
                  </a:moveTo>
                  <a:lnTo>
                    <a:pt x="879177" y="308610"/>
                  </a:lnTo>
                  <a:lnTo>
                    <a:pt x="878840" y="321310"/>
                  </a:lnTo>
                  <a:lnTo>
                    <a:pt x="878754" y="328930"/>
                  </a:lnTo>
                  <a:lnTo>
                    <a:pt x="881062" y="364490"/>
                  </a:lnTo>
                  <a:lnTo>
                    <a:pt x="889287" y="414020"/>
                  </a:lnTo>
                  <a:lnTo>
                    <a:pt x="906286" y="472440"/>
                  </a:lnTo>
                  <a:lnTo>
                    <a:pt x="910328" y="472440"/>
                  </a:lnTo>
                  <a:lnTo>
                    <a:pt x="898668" y="403860"/>
                  </a:lnTo>
                  <a:lnTo>
                    <a:pt x="894153" y="353060"/>
                  </a:lnTo>
                  <a:lnTo>
                    <a:pt x="893745" y="323850"/>
                  </a:lnTo>
                  <a:lnTo>
                    <a:pt x="893833" y="318770"/>
                  </a:lnTo>
                  <a:lnTo>
                    <a:pt x="894204" y="311150"/>
                  </a:lnTo>
                  <a:lnTo>
                    <a:pt x="894224" y="308610"/>
                  </a:lnTo>
                  <a:close/>
                </a:path>
                <a:path w="1019175" h="472439">
                  <a:moveTo>
                    <a:pt x="929050" y="308610"/>
                  </a:moveTo>
                  <a:lnTo>
                    <a:pt x="914014" y="308610"/>
                  </a:lnTo>
                  <a:lnTo>
                    <a:pt x="913677" y="321310"/>
                  </a:lnTo>
                  <a:lnTo>
                    <a:pt x="913590" y="328930"/>
                  </a:lnTo>
                  <a:lnTo>
                    <a:pt x="915898" y="364490"/>
                  </a:lnTo>
                  <a:lnTo>
                    <a:pt x="924124" y="414020"/>
                  </a:lnTo>
                  <a:lnTo>
                    <a:pt x="941123" y="472440"/>
                  </a:lnTo>
                  <a:lnTo>
                    <a:pt x="945164" y="472440"/>
                  </a:lnTo>
                  <a:lnTo>
                    <a:pt x="933500" y="403860"/>
                  </a:lnTo>
                  <a:lnTo>
                    <a:pt x="928984" y="353060"/>
                  </a:lnTo>
                  <a:lnTo>
                    <a:pt x="928576" y="323850"/>
                  </a:lnTo>
                  <a:lnTo>
                    <a:pt x="928663" y="318770"/>
                  </a:lnTo>
                  <a:lnTo>
                    <a:pt x="929030" y="311150"/>
                  </a:lnTo>
                  <a:lnTo>
                    <a:pt x="929050" y="308610"/>
                  </a:lnTo>
                  <a:close/>
                </a:path>
                <a:path w="1019175" h="472439">
                  <a:moveTo>
                    <a:pt x="963038" y="245110"/>
                  </a:moveTo>
                  <a:lnTo>
                    <a:pt x="948421" y="245110"/>
                  </a:lnTo>
                  <a:lnTo>
                    <a:pt x="987980" y="469900"/>
                  </a:lnTo>
                  <a:lnTo>
                    <a:pt x="988252" y="471170"/>
                  </a:lnTo>
                  <a:lnTo>
                    <a:pt x="989519" y="472440"/>
                  </a:lnTo>
                  <a:lnTo>
                    <a:pt x="992158" y="472440"/>
                  </a:lnTo>
                  <a:lnTo>
                    <a:pt x="993132" y="471170"/>
                  </a:lnTo>
                  <a:lnTo>
                    <a:pt x="993132" y="469900"/>
                  </a:lnTo>
                  <a:lnTo>
                    <a:pt x="963038" y="245110"/>
                  </a:lnTo>
                  <a:close/>
                </a:path>
                <a:path w="1019175" h="472439">
                  <a:moveTo>
                    <a:pt x="115064" y="313690"/>
                  </a:moveTo>
                  <a:lnTo>
                    <a:pt x="101515" y="313690"/>
                  </a:lnTo>
                  <a:lnTo>
                    <a:pt x="101850" y="321310"/>
                  </a:lnTo>
                  <a:lnTo>
                    <a:pt x="101922" y="332740"/>
                  </a:lnTo>
                  <a:lnTo>
                    <a:pt x="101621" y="356870"/>
                  </a:lnTo>
                  <a:lnTo>
                    <a:pt x="97582" y="406400"/>
                  </a:lnTo>
                  <a:lnTo>
                    <a:pt x="87138" y="471170"/>
                  </a:lnTo>
                  <a:lnTo>
                    <a:pt x="90751" y="471170"/>
                  </a:lnTo>
                  <a:lnTo>
                    <a:pt x="105988" y="415290"/>
                  </a:lnTo>
                  <a:lnTo>
                    <a:pt x="113360" y="368300"/>
                  </a:lnTo>
                  <a:lnTo>
                    <a:pt x="115353" y="335280"/>
                  </a:lnTo>
                  <a:lnTo>
                    <a:pt x="115241" y="321310"/>
                  </a:lnTo>
                  <a:lnTo>
                    <a:pt x="115064" y="313690"/>
                  </a:lnTo>
                  <a:close/>
                </a:path>
                <a:path w="1019175" h="472439">
                  <a:moveTo>
                    <a:pt x="146278" y="313690"/>
                  </a:moveTo>
                  <a:lnTo>
                    <a:pt x="132749" y="313690"/>
                  </a:lnTo>
                  <a:lnTo>
                    <a:pt x="133079" y="321310"/>
                  </a:lnTo>
                  <a:lnTo>
                    <a:pt x="133155" y="332740"/>
                  </a:lnTo>
                  <a:lnTo>
                    <a:pt x="132870" y="356870"/>
                  </a:lnTo>
                  <a:lnTo>
                    <a:pt x="128836" y="406400"/>
                  </a:lnTo>
                  <a:lnTo>
                    <a:pt x="118352" y="471170"/>
                  </a:lnTo>
                  <a:lnTo>
                    <a:pt x="121964" y="471170"/>
                  </a:lnTo>
                  <a:lnTo>
                    <a:pt x="137201" y="415290"/>
                  </a:lnTo>
                  <a:lnTo>
                    <a:pt x="144574" y="368300"/>
                  </a:lnTo>
                  <a:lnTo>
                    <a:pt x="146566" y="335280"/>
                  </a:lnTo>
                  <a:lnTo>
                    <a:pt x="146454" y="321310"/>
                  </a:lnTo>
                  <a:lnTo>
                    <a:pt x="146278" y="313690"/>
                  </a:lnTo>
                  <a:close/>
                </a:path>
                <a:path w="1019175" h="472439">
                  <a:moveTo>
                    <a:pt x="229176" y="313690"/>
                  </a:moveTo>
                  <a:lnTo>
                    <a:pt x="215668" y="313690"/>
                  </a:lnTo>
                  <a:lnTo>
                    <a:pt x="215217" y="332740"/>
                  </a:lnTo>
                  <a:lnTo>
                    <a:pt x="217362" y="368300"/>
                  </a:lnTo>
                  <a:lnTo>
                    <a:pt x="224733" y="415290"/>
                  </a:lnTo>
                  <a:lnTo>
                    <a:pt x="239961" y="471170"/>
                  </a:lnTo>
                  <a:lnTo>
                    <a:pt x="243594" y="471170"/>
                  </a:lnTo>
                  <a:lnTo>
                    <a:pt x="233146" y="406400"/>
                  </a:lnTo>
                  <a:lnTo>
                    <a:pt x="229097" y="356870"/>
                  </a:lnTo>
                  <a:lnTo>
                    <a:pt x="228790" y="332740"/>
                  </a:lnTo>
                  <a:lnTo>
                    <a:pt x="228854" y="321310"/>
                  </a:lnTo>
                  <a:lnTo>
                    <a:pt x="229176" y="313690"/>
                  </a:lnTo>
                  <a:close/>
                </a:path>
                <a:path w="1019175" h="472439">
                  <a:moveTo>
                    <a:pt x="297896" y="245110"/>
                  </a:moveTo>
                  <a:lnTo>
                    <a:pt x="95190" y="245110"/>
                  </a:lnTo>
                  <a:lnTo>
                    <a:pt x="96314" y="260350"/>
                  </a:lnTo>
                  <a:lnTo>
                    <a:pt x="97108" y="275590"/>
                  </a:lnTo>
                  <a:lnTo>
                    <a:pt x="97542" y="290830"/>
                  </a:lnTo>
                  <a:lnTo>
                    <a:pt x="97588" y="307340"/>
                  </a:lnTo>
                  <a:lnTo>
                    <a:pt x="97442" y="307340"/>
                  </a:lnTo>
                  <a:lnTo>
                    <a:pt x="97421" y="311150"/>
                  </a:lnTo>
                  <a:lnTo>
                    <a:pt x="97442" y="312420"/>
                  </a:lnTo>
                  <a:lnTo>
                    <a:pt x="97766" y="312420"/>
                  </a:lnTo>
                  <a:lnTo>
                    <a:pt x="98353" y="313690"/>
                  </a:lnTo>
                  <a:lnTo>
                    <a:pt x="246756" y="313690"/>
                  </a:lnTo>
                  <a:lnTo>
                    <a:pt x="246302" y="332740"/>
                  </a:lnTo>
                  <a:lnTo>
                    <a:pt x="248441" y="368300"/>
                  </a:lnTo>
                  <a:lnTo>
                    <a:pt x="255808" y="415290"/>
                  </a:lnTo>
                  <a:lnTo>
                    <a:pt x="271038" y="471170"/>
                  </a:lnTo>
                  <a:lnTo>
                    <a:pt x="274672" y="471170"/>
                  </a:lnTo>
                  <a:lnTo>
                    <a:pt x="266400" y="422910"/>
                  </a:lnTo>
                  <a:lnTo>
                    <a:pt x="261820" y="382270"/>
                  </a:lnTo>
                  <a:lnTo>
                    <a:pt x="259928" y="350520"/>
                  </a:lnTo>
                  <a:lnTo>
                    <a:pt x="259719" y="328930"/>
                  </a:lnTo>
                  <a:lnTo>
                    <a:pt x="350236" y="328930"/>
                  </a:lnTo>
                  <a:lnTo>
                    <a:pt x="338966" y="285750"/>
                  </a:lnTo>
                  <a:lnTo>
                    <a:pt x="315226" y="252730"/>
                  </a:lnTo>
                  <a:lnTo>
                    <a:pt x="300482" y="248920"/>
                  </a:lnTo>
                  <a:lnTo>
                    <a:pt x="300807" y="247650"/>
                  </a:lnTo>
                  <a:lnTo>
                    <a:pt x="299687" y="246380"/>
                  </a:lnTo>
                  <a:lnTo>
                    <a:pt x="297896" y="245110"/>
                  </a:lnTo>
                  <a:close/>
                </a:path>
                <a:path w="1019175" h="472439">
                  <a:moveTo>
                    <a:pt x="364271" y="391160"/>
                  </a:moveTo>
                  <a:lnTo>
                    <a:pt x="325173" y="391160"/>
                  </a:lnTo>
                  <a:lnTo>
                    <a:pt x="334832" y="405130"/>
                  </a:lnTo>
                  <a:lnTo>
                    <a:pt x="349042" y="426720"/>
                  </a:lnTo>
                  <a:lnTo>
                    <a:pt x="351256" y="429260"/>
                  </a:lnTo>
                  <a:lnTo>
                    <a:pt x="352669" y="430530"/>
                  </a:lnTo>
                  <a:lnTo>
                    <a:pt x="353654" y="433070"/>
                  </a:lnTo>
                  <a:lnTo>
                    <a:pt x="356198" y="443230"/>
                  </a:lnTo>
                  <a:lnTo>
                    <a:pt x="354701" y="448310"/>
                  </a:lnTo>
                  <a:lnTo>
                    <a:pt x="353381" y="452120"/>
                  </a:lnTo>
                  <a:lnTo>
                    <a:pt x="352586" y="453390"/>
                  </a:lnTo>
                  <a:lnTo>
                    <a:pt x="351758" y="457200"/>
                  </a:lnTo>
                  <a:lnTo>
                    <a:pt x="351717" y="458470"/>
                  </a:lnTo>
                  <a:lnTo>
                    <a:pt x="351905" y="459740"/>
                  </a:lnTo>
                  <a:lnTo>
                    <a:pt x="393401" y="459740"/>
                  </a:lnTo>
                  <a:lnTo>
                    <a:pt x="386166" y="455930"/>
                  </a:lnTo>
                  <a:lnTo>
                    <a:pt x="382093" y="449580"/>
                  </a:lnTo>
                  <a:lnTo>
                    <a:pt x="374030" y="440690"/>
                  </a:lnTo>
                  <a:lnTo>
                    <a:pt x="371653" y="435610"/>
                  </a:lnTo>
                  <a:lnTo>
                    <a:pt x="369800" y="430530"/>
                  </a:lnTo>
                  <a:lnTo>
                    <a:pt x="371821" y="430530"/>
                  </a:lnTo>
                  <a:lnTo>
                    <a:pt x="372711" y="429260"/>
                  </a:lnTo>
                  <a:lnTo>
                    <a:pt x="364271" y="391160"/>
                  </a:lnTo>
                  <a:close/>
                </a:path>
                <a:path w="1019175" h="472439">
                  <a:moveTo>
                    <a:pt x="747051" y="452008"/>
                  </a:moveTo>
                  <a:lnTo>
                    <a:pt x="746888" y="452120"/>
                  </a:lnTo>
                  <a:lnTo>
                    <a:pt x="747051" y="452008"/>
                  </a:lnTo>
                  <a:close/>
                </a:path>
                <a:path w="1019175" h="472439">
                  <a:moveTo>
                    <a:pt x="789512" y="436880"/>
                  </a:moveTo>
                  <a:lnTo>
                    <a:pt x="751652" y="436880"/>
                  </a:lnTo>
                  <a:lnTo>
                    <a:pt x="752029" y="441960"/>
                  </a:lnTo>
                  <a:lnTo>
                    <a:pt x="753736" y="441960"/>
                  </a:lnTo>
                  <a:lnTo>
                    <a:pt x="756542" y="443230"/>
                  </a:lnTo>
                  <a:lnTo>
                    <a:pt x="753872" y="447040"/>
                  </a:lnTo>
                  <a:lnTo>
                    <a:pt x="750605" y="449580"/>
                  </a:lnTo>
                  <a:lnTo>
                    <a:pt x="747051" y="452008"/>
                  </a:lnTo>
                  <a:lnTo>
                    <a:pt x="785741" y="452120"/>
                  </a:lnTo>
                  <a:lnTo>
                    <a:pt x="785942" y="450850"/>
                  </a:lnTo>
                  <a:lnTo>
                    <a:pt x="786656" y="443230"/>
                  </a:lnTo>
                  <a:lnTo>
                    <a:pt x="788415" y="443230"/>
                  </a:lnTo>
                  <a:lnTo>
                    <a:pt x="789127" y="441960"/>
                  </a:lnTo>
                  <a:lnTo>
                    <a:pt x="789512" y="436880"/>
                  </a:lnTo>
                  <a:close/>
                </a:path>
                <a:path w="1019175" h="472439">
                  <a:moveTo>
                    <a:pt x="1005414" y="218440"/>
                  </a:moveTo>
                  <a:lnTo>
                    <a:pt x="371899" y="218440"/>
                  </a:lnTo>
                  <a:lnTo>
                    <a:pt x="371130" y="219710"/>
                  </a:lnTo>
                  <a:lnTo>
                    <a:pt x="5895" y="219710"/>
                  </a:lnTo>
                  <a:lnTo>
                    <a:pt x="0" y="224790"/>
                  </a:lnTo>
                  <a:lnTo>
                    <a:pt x="0" y="240030"/>
                  </a:lnTo>
                  <a:lnTo>
                    <a:pt x="5895" y="245110"/>
                  </a:lnTo>
                  <a:lnTo>
                    <a:pt x="1012691" y="245110"/>
                  </a:lnTo>
                  <a:lnTo>
                    <a:pt x="1018586" y="240030"/>
                  </a:lnTo>
                  <a:lnTo>
                    <a:pt x="1018639" y="224790"/>
                  </a:lnTo>
                  <a:lnTo>
                    <a:pt x="1012723" y="219710"/>
                  </a:lnTo>
                  <a:lnTo>
                    <a:pt x="1005414" y="218440"/>
                  </a:lnTo>
                  <a:close/>
                </a:path>
                <a:path w="1019175" h="472439">
                  <a:moveTo>
                    <a:pt x="112017" y="129540"/>
                  </a:moveTo>
                  <a:lnTo>
                    <a:pt x="97860" y="129540"/>
                  </a:lnTo>
                  <a:lnTo>
                    <a:pt x="85735" y="132080"/>
                  </a:lnTo>
                  <a:lnTo>
                    <a:pt x="80049" y="135890"/>
                  </a:lnTo>
                  <a:lnTo>
                    <a:pt x="78400" y="140970"/>
                  </a:lnTo>
                  <a:lnTo>
                    <a:pt x="78374" y="143510"/>
                  </a:lnTo>
                  <a:lnTo>
                    <a:pt x="78542" y="144780"/>
                  </a:lnTo>
                  <a:lnTo>
                    <a:pt x="79975" y="149860"/>
                  </a:lnTo>
                  <a:lnTo>
                    <a:pt x="83438" y="165100"/>
                  </a:lnTo>
                  <a:lnTo>
                    <a:pt x="87932" y="187960"/>
                  </a:lnTo>
                  <a:lnTo>
                    <a:pt x="92457" y="219710"/>
                  </a:lnTo>
                  <a:lnTo>
                    <a:pt x="371130" y="219710"/>
                  </a:lnTo>
                  <a:lnTo>
                    <a:pt x="368051" y="218440"/>
                  </a:lnTo>
                  <a:lnTo>
                    <a:pt x="248966" y="218440"/>
                  </a:lnTo>
                  <a:lnTo>
                    <a:pt x="246442" y="215900"/>
                  </a:lnTo>
                  <a:lnTo>
                    <a:pt x="244023" y="213360"/>
                  </a:lnTo>
                  <a:lnTo>
                    <a:pt x="241887" y="212090"/>
                  </a:lnTo>
                  <a:lnTo>
                    <a:pt x="242369" y="210820"/>
                  </a:lnTo>
                  <a:lnTo>
                    <a:pt x="246851" y="203200"/>
                  </a:lnTo>
                  <a:lnTo>
                    <a:pt x="247437" y="203200"/>
                  </a:lnTo>
                  <a:lnTo>
                    <a:pt x="249144" y="200660"/>
                  </a:lnTo>
                  <a:lnTo>
                    <a:pt x="240474" y="196850"/>
                  </a:lnTo>
                  <a:lnTo>
                    <a:pt x="235762" y="193040"/>
                  </a:lnTo>
                  <a:lnTo>
                    <a:pt x="233500" y="186690"/>
                  </a:lnTo>
                  <a:lnTo>
                    <a:pt x="231092" y="179070"/>
                  </a:lnTo>
                  <a:lnTo>
                    <a:pt x="433505" y="179070"/>
                  </a:lnTo>
                  <a:lnTo>
                    <a:pt x="436162" y="157480"/>
                  </a:lnTo>
                  <a:lnTo>
                    <a:pt x="224663" y="157480"/>
                  </a:lnTo>
                  <a:lnTo>
                    <a:pt x="221595" y="146050"/>
                  </a:lnTo>
                  <a:lnTo>
                    <a:pt x="219197" y="135890"/>
                  </a:lnTo>
                  <a:lnTo>
                    <a:pt x="217515" y="130810"/>
                  </a:lnTo>
                  <a:lnTo>
                    <a:pt x="116237" y="130810"/>
                  </a:lnTo>
                  <a:lnTo>
                    <a:pt x="112017" y="129540"/>
                  </a:lnTo>
                  <a:close/>
                </a:path>
                <a:path w="1019175" h="472439">
                  <a:moveTo>
                    <a:pt x="369046" y="179070"/>
                  </a:moveTo>
                  <a:lnTo>
                    <a:pt x="325644" y="179070"/>
                  </a:lnTo>
                  <a:lnTo>
                    <a:pt x="324639" y="209550"/>
                  </a:lnTo>
                  <a:lnTo>
                    <a:pt x="321466" y="213360"/>
                  </a:lnTo>
                  <a:lnTo>
                    <a:pt x="294765" y="213360"/>
                  </a:lnTo>
                  <a:lnTo>
                    <a:pt x="293582" y="214630"/>
                  </a:lnTo>
                  <a:lnTo>
                    <a:pt x="292765" y="217170"/>
                  </a:lnTo>
                  <a:lnTo>
                    <a:pt x="293666" y="218440"/>
                  </a:lnTo>
                  <a:lnTo>
                    <a:pt x="368051" y="218440"/>
                  </a:lnTo>
                  <a:lnTo>
                    <a:pt x="371130" y="219710"/>
                  </a:lnTo>
                  <a:lnTo>
                    <a:pt x="372669" y="217170"/>
                  </a:lnTo>
                  <a:lnTo>
                    <a:pt x="372554" y="214630"/>
                  </a:lnTo>
                  <a:lnTo>
                    <a:pt x="369046" y="179070"/>
                  </a:lnTo>
                  <a:close/>
                </a:path>
                <a:path w="1019175" h="472439">
                  <a:moveTo>
                    <a:pt x="636012" y="184150"/>
                  </a:moveTo>
                  <a:lnTo>
                    <a:pt x="584579" y="184150"/>
                  </a:lnTo>
                  <a:lnTo>
                    <a:pt x="582327" y="210820"/>
                  </a:lnTo>
                  <a:lnTo>
                    <a:pt x="581113" y="218440"/>
                  </a:lnTo>
                  <a:lnTo>
                    <a:pt x="649268" y="218440"/>
                  </a:lnTo>
                  <a:lnTo>
                    <a:pt x="649268" y="217170"/>
                  </a:lnTo>
                  <a:lnTo>
                    <a:pt x="640210" y="217170"/>
                  </a:lnTo>
                  <a:lnTo>
                    <a:pt x="634420" y="215900"/>
                  </a:lnTo>
                  <a:lnTo>
                    <a:pt x="633530" y="212090"/>
                  </a:lnTo>
                  <a:lnTo>
                    <a:pt x="633603" y="209550"/>
                  </a:lnTo>
                  <a:lnTo>
                    <a:pt x="634441" y="199390"/>
                  </a:lnTo>
                  <a:lnTo>
                    <a:pt x="635739" y="185420"/>
                  </a:lnTo>
                  <a:lnTo>
                    <a:pt x="636012" y="184150"/>
                  </a:lnTo>
                  <a:close/>
                </a:path>
                <a:path w="1019175" h="472439">
                  <a:moveTo>
                    <a:pt x="681288" y="200660"/>
                  </a:moveTo>
                  <a:lnTo>
                    <a:pt x="676714" y="203200"/>
                  </a:lnTo>
                  <a:lnTo>
                    <a:pt x="670093" y="207010"/>
                  </a:lnTo>
                  <a:lnTo>
                    <a:pt x="663973" y="213360"/>
                  </a:lnTo>
                  <a:lnTo>
                    <a:pt x="660901" y="217170"/>
                  </a:lnTo>
                  <a:lnTo>
                    <a:pt x="659194" y="218440"/>
                  </a:lnTo>
                  <a:lnTo>
                    <a:pt x="781421" y="218440"/>
                  </a:lnTo>
                  <a:lnTo>
                    <a:pt x="787699" y="209550"/>
                  </a:lnTo>
                  <a:lnTo>
                    <a:pt x="789207" y="207010"/>
                  </a:lnTo>
                  <a:lnTo>
                    <a:pt x="694251" y="207010"/>
                  </a:lnTo>
                  <a:lnTo>
                    <a:pt x="690272" y="204470"/>
                  </a:lnTo>
                  <a:lnTo>
                    <a:pt x="684010" y="201930"/>
                  </a:lnTo>
                  <a:lnTo>
                    <a:pt x="681288" y="200660"/>
                  </a:lnTo>
                  <a:close/>
                </a:path>
                <a:path w="1019175" h="472439">
                  <a:moveTo>
                    <a:pt x="944294" y="180340"/>
                  </a:moveTo>
                  <a:lnTo>
                    <a:pt x="805158" y="180340"/>
                  </a:lnTo>
                  <a:lnTo>
                    <a:pt x="808208" y="193040"/>
                  </a:lnTo>
                  <a:lnTo>
                    <a:pt x="809731" y="203200"/>
                  </a:lnTo>
                  <a:lnTo>
                    <a:pt x="809888" y="207010"/>
                  </a:lnTo>
                  <a:lnTo>
                    <a:pt x="810012" y="213360"/>
                  </a:lnTo>
                  <a:lnTo>
                    <a:pt x="809671" y="218440"/>
                  </a:lnTo>
                  <a:lnTo>
                    <a:pt x="938327" y="218440"/>
                  </a:lnTo>
                  <a:lnTo>
                    <a:pt x="943528" y="184150"/>
                  </a:lnTo>
                  <a:lnTo>
                    <a:pt x="944294" y="180340"/>
                  </a:lnTo>
                  <a:close/>
                </a:path>
                <a:path w="1019175" h="472439">
                  <a:moveTo>
                    <a:pt x="839686" y="2540"/>
                  </a:moveTo>
                  <a:lnTo>
                    <a:pt x="818757" y="3810"/>
                  </a:lnTo>
                  <a:lnTo>
                    <a:pt x="804642" y="11430"/>
                  </a:lnTo>
                  <a:lnTo>
                    <a:pt x="808048" y="22860"/>
                  </a:lnTo>
                  <a:lnTo>
                    <a:pt x="807786" y="24130"/>
                  </a:lnTo>
                  <a:lnTo>
                    <a:pt x="807399" y="25400"/>
                  </a:lnTo>
                  <a:lnTo>
                    <a:pt x="806921" y="34290"/>
                  </a:lnTo>
                  <a:lnTo>
                    <a:pt x="808131" y="46990"/>
                  </a:lnTo>
                  <a:lnTo>
                    <a:pt x="811152" y="58420"/>
                  </a:lnTo>
                  <a:lnTo>
                    <a:pt x="816111" y="64770"/>
                  </a:lnTo>
                  <a:lnTo>
                    <a:pt x="822341" y="64770"/>
                  </a:lnTo>
                  <a:lnTo>
                    <a:pt x="822917" y="71120"/>
                  </a:lnTo>
                  <a:lnTo>
                    <a:pt x="819849" y="72390"/>
                  </a:lnTo>
                  <a:lnTo>
                    <a:pt x="816174" y="73660"/>
                  </a:lnTo>
                  <a:lnTo>
                    <a:pt x="813043" y="76200"/>
                  </a:lnTo>
                  <a:lnTo>
                    <a:pt x="810844" y="80010"/>
                  </a:lnTo>
                  <a:lnTo>
                    <a:pt x="795115" y="87630"/>
                  </a:lnTo>
                  <a:lnTo>
                    <a:pt x="786674" y="93980"/>
                  </a:lnTo>
                  <a:lnTo>
                    <a:pt x="782643" y="99060"/>
                  </a:lnTo>
                  <a:lnTo>
                    <a:pt x="780143" y="106680"/>
                  </a:lnTo>
                  <a:lnTo>
                    <a:pt x="775954" y="125730"/>
                  </a:lnTo>
                  <a:lnTo>
                    <a:pt x="769875" y="152400"/>
                  </a:lnTo>
                  <a:lnTo>
                    <a:pt x="758563" y="189230"/>
                  </a:lnTo>
                  <a:lnTo>
                    <a:pt x="705036" y="203200"/>
                  </a:lnTo>
                  <a:lnTo>
                    <a:pt x="695957" y="204470"/>
                  </a:lnTo>
                  <a:lnTo>
                    <a:pt x="695340" y="205740"/>
                  </a:lnTo>
                  <a:lnTo>
                    <a:pt x="694774" y="205740"/>
                  </a:lnTo>
                  <a:lnTo>
                    <a:pt x="694251" y="207010"/>
                  </a:lnTo>
                  <a:lnTo>
                    <a:pt x="789207" y="207010"/>
                  </a:lnTo>
                  <a:lnTo>
                    <a:pt x="793731" y="199390"/>
                  </a:lnTo>
                  <a:lnTo>
                    <a:pt x="799513" y="190500"/>
                  </a:lnTo>
                  <a:lnTo>
                    <a:pt x="805043" y="180340"/>
                  </a:lnTo>
                  <a:lnTo>
                    <a:pt x="944294" y="180340"/>
                  </a:lnTo>
                  <a:lnTo>
                    <a:pt x="948896" y="157480"/>
                  </a:lnTo>
                  <a:lnTo>
                    <a:pt x="953124" y="139700"/>
                  </a:lnTo>
                  <a:lnTo>
                    <a:pt x="955018" y="133350"/>
                  </a:lnTo>
                  <a:lnTo>
                    <a:pt x="955070" y="132080"/>
                  </a:lnTo>
                  <a:lnTo>
                    <a:pt x="955228" y="130810"/>
                  </a:lnTo>
                  <a:lnTo>
                    <a:pt x="898077" y="130810"/>
                  </a:lnTo>
                  <a:lnTo>
                    <a:pt x="892892" y="110490"/>
                  </a:lnTo>
                  <a:lnTo>
                    <a:pt x="886806" y="92710"/>
                  </a:lnTo>
                  <a:lnTo>
                    <a:pt x="879867" y="81280"/>
                  </a:lnTo>
                  <a:lnTo>
                    <a:pt x="872120" y="74930"/>
                  </a:lnTo>
                  <a:lnTo>
                    <a:pt x="861732" y="72390"/>
                  </a:lnTo>
                  <a:lnTo>
                    <a:pt x="856424" y="72390"/>
                  </a:lnTo>
                  <a:lnTo>
                    <a:pt x="855848" y="71120"/>
                  </a:lnTo>
                  <a:lnTo>
                    <a:pt x="854424" y="67310"/>
                  </a:lnTo>
                  <a:lnTo>
                    <a:pt x="852162" y="66040"/>
                  </a:lnTo>
                  <a:lnTo>
                    <a:pt x="851324" y="66040"/>
                  </a:lnTo>
                  <a:lnTo>
                    <a:pt x="849209" y="60960"/>
                  </a:lnTo>
                  <a:lnTo>
                    <a:pt x="847639" y="55880"/>
                  </a:lnTo>
                  <a:lnTo>
                    <a:pt x="846654" y="50800"/>
                  </a:lnTo>
                  <a:lnTo>
                    <a:pt x="846874" y="50800"/>
                  </a:lnTo>
                  <a:lnTo>
                    <a:pt x="852712" y="39370"/>
                  </a:lnTo>
                  <a:lnTo>
                    <a:pt x="856649" y="26670"/>
                  </a:lnTo>
                  <a:lnTo>
                    <a:pt x="858159" y="16510"/>
                  </a:lnTo>
                  <a:lnTo>
                    <a:pt x="856717" y="10160"/>
                  </a:lnTo>
                  <a:lnTo>
                    <a:pt x="839686" y="2540"/>
                  </a:lnTo>
                  <a:close/>
                </a:path>
                <a:path w="1019175" h="472439">
                  <a:moveTo>
                    <a:pt x="712009" y="0"/>
                  </a:moveTo>
                  <a:lnTo>
                    <a:pt x="472488" y="0"/>
                  </a:lnTo>
                  <a:lnTo>
                    <a:pt x="469074" y="1270"/>
                  </a:lnTo>
                  <a:lnTo>
                    <a:pt x="512591" y="184150"/>
                  </a:lnTo>
                  <a:lnTo>
                    <a:pt x="753359" y="184150"/>
                  </a:lnTo>
                  <a:lnTo>
                    <a:pt x="759997" y="180340"/>
                  </a:lnTo>
                  <a:lnTo>
                    <a:pt x="750574" y="144780"/>
                  </a:lnTo>
                  <a:lnTo>
                    <a:pt x="712009" y="0"/>
                  </a:lnTo>
                  <a:close/>
                </a:path>
                <a:path w="1019175" h="472439">
                  <a:moveTo>
                    <a:pt x="452729" y="22860"/>
                  </a:moveTo>
                  <a:lnTo>
                    <a:pt x="241186" y="22860"/>
                  </a:lnTo>
                  <a:lnTo>
                    <a:pt x="224663" y="157480"/>
                  </a:lnTo>
                  <a:lnTo>
                    <a:pt x="436162" y="157480"/>
                  </a:lnTo>
                  <a:lnTo>
                    <a:pt x="452729" y="22860"/>
                  </a:lnTo>
                  <a:close/>
                </a:path>
                <a:path w="1019175" h="472439">
                  <a:moveTo>
                    <a:pt x="205009" y="101600"/>
                  </a:moveTo>
                  <a:lnTo>
                    <a:pt x="128163" y="101600"/>
                  </a:lnTo>
                  <a:lnTo>
                    <a:pt x="126195" y="104140"/>
                  </a:lnTo>
                  <a:lnTo>
                    <a:pt x="124875" y="105410"/>
                  </a:lnTo>
                  <a:lnTo>
                    <a:pt x="123901" y="107950"/>
                  </a:lnTo>
                  <a:lnTo>
                    <a:pt x="123315" y="110490"/>
                  </a:lnTo>
                  <a:lnTo>
                    <a:pt x="119902" y="119380"/>
                  </a:lnTo>
                  <a:lnTo>
                    <a:pt x="116237" y="130810"/>
                  </a:lnTo>
                  <a:lnTo>
                    <a:pt x="217515" y="130810"/>
                  </a:lnTo>
                  <a:lnTo>
                    <a:pt x="217095" y="129540"/>
                  </a:lnTo>
                  <a:lnTo>
                    <a:pt x="213862" y="119380"/>
                  </a:lnTo>
                  <a:lnTo>
                    <a:pt x="210292" y="110490"/>
                  </a:lnTo>
                  <a:lnTo>
                    <a:pt x="207176" y="104140"/>
                  </a:lnTo>
                  <a:lnTo>
                    <a:pt x="205009" y="101600"/>
                  </a:lnTo>
                  <a:close/>
                </a:path>
                <a:path w="1019175" h="472439">
                  <a:moveTo>
                    <a:pt x="947194" y="118110"/>
                  </a:moveTo>
                  <a:lnTo>
                    <a:pt x="933343" y="118110"/>
                  </a:lnTo>
                  <a:lnTo>
                    <a:pt x="918662" y="119380"/>
                  </a:lnTo>
                  <a:lnTo>
                    <a:pt x="908053" y="123190"/>
                  </a:lnTo>
                  <a:lnTo>
                    <a:pt x="901272" y="127000"/>
                  </a:lnTo>
                  <a:lnTo>
                    <a:pt x="898077" y="130810"/>
                  </a:lnTo>
                  <a:lnTo>
                    <a:pt x="955228" y="130810"/>
                  </a:lnTo>
                  <a:lnTo>
                    <a:pt x="956020" y="124460"/>
                  </a:lnTo>
                  <a:lnTo>
                    <a:pt x="954074" y="120650"/>
                  </a:lnTo>
                  <a:lnTo>
                    <a:pt x="947194" y="118110"/>
                  </a:lnTo>
                  <a:close/>
                </a:path>
                <a:path w="1019175" h="472439">
                  <a:moveTo>
                    <a:pt x="170894" y="5080"/>
                  </a:moveTo>
                  <a:lnTo>
                    <a:pt x="149838" y="8890"/>
                  </a:lnTo>
                  <a:lnTo>
                    <a:pt x="141627" y="10160"/>
                  </a:lnTo>
                  <a:lnTo>
                    <a:pt x="136556" y="11430"/>
                  </a:lnTo>
                  <a:lnTo>
                    <a:pt x="132037" y="20320"/>
                  </a:lnTo>
                  <a:lnTo>
                    <a:pt x="127645" y="25400"/>
                  </a:lnTo>
                  <a:lnTo>
                    <a:pt x="121174" y="31750"/>
                  </a:lnTo>
                  <a:lnTo>
                    <a:pt x="116273" y="39370"/>
                  </a:lnTo>
                  <a:lnTo>
                    <a:pt x="116593" y="46990"/>
                  </a:lnTo>
                  <a:lnTo>
                    <a:pt x="118446" y="55880"/>
                  </a:lnTo>
                  <a:lnTo>
                    <a:pt x="117620" y="63500"/>
                  </a:lnTo>
                  <a:lnTo>
                    <a:pt x="116977" y="69850"/>
                  </a:lnTo>
                  <a:lnTo>
                    <a:pt x="119378" y="77470"/>
                  </a:lnTo>
                  <a:lnTo>
                    <a:pt x="122792" y="82550"/>
                  </a:lnTo>
                  <a:lnTo>
                    <a:pt x="121368" y="91440"/>
                  </a:lnTo>
                  <a:lnTo>
                    <a:pt x="139765" y="91440"/>
                  </a:lnTo>
                  <a:lnTo>
                    <a:pt x="142697" y="92710"/>
                  </a:lnTo>
                  <a:lnTo>
                    <a:pt x="145786" y="95250"/>
                  </a:lnTo>
                  <a:lnTo>
                    <a:pt x="140665" y="96520"/>
                  </a:lnTo>
                  <a:lnTo>
                    <a:pt x="133943" y="97790"/>
                  </a:lnTo>
                  <a:lnTo>
                    <a:pt x="129231" y="101600"/>
                  </a:lnTo>
                  <a:lnTo>
                    <a:pt x="202465" y="101600"/>
                  </a:lnTo>
                  <a:lnTo>
                    <a:pt x="199753" y="100330"/>
                  </a:lnTo>
                  <a:lnTo>
                    <a:pt x="200632" y="99060"/>
                  </a:lnTo>
                  <a:lnTo>
                    <a:pt x="201030" y="97790"/>
                  </a:lnTo>
                  <a:lnTo>
                    <a:pt x="200894" y="95250"/>
                  </a:lnTo>
                  <a:lnTo>
                    <a:pt x="202269" y="90170"/>
                  </a:lnTo>
                  <a:lnTo>
                    <a:pt x="206573" y="86360"/>
                  </a:lnTo>
                  <a:lnTo>
                    <a:pt x="212304" y="82550"/>
                  </a:lnTo>
                  <a:lnTo>
                    <a:pt x="217961" y="76200"/>
                  </a:lnTo>
                  <a:lnTo>
                    <a:pt x="219828" y="69850"/>
                  </a:lnTo>
                  <a:lnTo>
                    <a:pt x="218562" y="64770"/>
                  </a:lnTo>
                  <a:lnTo>
                    <a:pt x="217247" y="58420"/>
                  </a:lnTo>
                  <a:lnTo>
                    <a:pt x="218967" y="48260"/>
                  </a:lnTo>
                  <a:lnTo>
                    <a:pt x="219680" y="41910"/>
                  </a:lnTo>
                  <a:lnTo>
                    <a:pt x="217223" y="36830"/>
                  </a:lnTo>
                  <a:lnTo>
                    <a:pt x="214052" y="31750"/>
                  </a:lnTo>
                  <a:lnTo>
                    <a:pt x="212621" y="25400"/>
                  </a:lnTo>
                  <a:lnTo>
                    <a:pt x="211415" y="15240"/>
                  </a:lnTo>
                  <a:lnTo>
                    <a:pt x="209825" y="12700"/>
                  </a:lnTo>
                  <a:lnTo>
                    <a:pt x="185952" y="12700"/>
                  </a:lnTo>
                  <a:lnTo>
                    <a:pt x="181200" y="11430"/>
                  </a:lnTo>
                  <a:lnTo>
                    <a:pt x="176442" y="7620"/>
                  </a:lnTo>
                  <a:lnTo>
                    <a:pt x="170894" y="5080"/>
                  </a:lnTo>
                  <a:close/>
                </a:path>
                <a:path w="1019175" h="472439">
                  <a:moveTo>
                    <a:pt x="208235" y="10160"/>
                  </a:moveTo>
                  <a:lnTo>
                    <a:pt x="200581" y="10160"/>
                  </a:lnTo>
                  <a:lnTo>
                    <a:pt x="185952" y="12700"/>
                  </a:lnTo>
                  <a:lnTo>
                    <a:pt x="209825" y="12700"/>
                  </a:lnTo>
                  <a:lnTo>
                    <a:pt x="208235" y="10160"/>
                  </a:lnTo>
                  <a:close/>
                </a:path>
              </a:pathLst>
            </a:custGeom>
            <a:solidFill>
              <a:srgbClr val="D7E9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558851" y="5835652"/>
              <a:ext cx="350520" cy="499109"/>
            </a:xfrm>
            <a:custGeom>
              <a:avLst/>
              <a:gdLst/>
              <a:ahLst/>
              <a:cxnLst/>
              <a:rect l="l" t="t" r="r" b="b"/>
              <a:pathLst>
                <a:path w="350519" h="499110">
                  <a:moveTo>
                    <a:pt x="258737" y="326325"/>
                  </a:moveTo>
                  <a:lnTo>
                    <a:pt x="240285" y="326325"/>
                  </a:lnTo>
                  <a:lnTo>
                    <a:pt x="239744" y="346532"/>
                  </a:lnTo>
                  <a:lnTo>
                    <a:pt x="242263" y="385230"/>
                  </a:lnTo>
                  <a:lnTo>
                    <a:pt x="250945" y="437548"/>
                  </a:lnTo>
                  <a:lnTo>
                    <a:pt x="268892" y="498613"/>
                  </a:lnTo>
                  <a:lnTo>
                    <a:pt x="273143" y="498613"/>
                  </a:lnTo>
                  <a:lnTo>
                    <a:pt x="260827" y="427210"/>
                  </a:lnTo>
                  <a:lnTo>
                    <a:pt x="256048" y="373328"/>
                  </a:lnTo>
                  <a:lnTo>
                    <a:pt x="255679" y="346532"/>
                  </a:lnTo>
                  <a:lnTo>
                    <a:pt x="255791" y="334869"/>
                  </a:lnTo>
                  <a:lnTo>
                    <a:pt x="256163" y="327414"/>
                  </a:lnTo>
                  <a:lnTo>
                    <a:pt x="256086" y="326408"/>
                  </a:lnTo>
                  <a:lnTo>
                    <a:pt x="258596" y="326408"/>
                  </a:lnTo>
                  <a:lnTo>
                    <a:pt x="258737" y="326325"/>
                  </a:lnTo>
                  <a:close/>
                </a:path>
                <a:path w="350519" h="499110">
                  <a:moveTo>
                    <a:pt x="292043" y="259405"/>
                  </a:moveTo>
                  <a:lnTo>
                    <a:pt x="276619" y="259405"/>
                  </a:lnTo>
                  <a:lnTo>
                    <a:pt x="302807" y="407767"/>
                  </a:lnTo>
                  <a:lnTo>
                    <a:pt x="318362" y="496037"/>
                  </a:lnTo>
                  <a:lnTo>
                    <a:pt x="318639" y="497482"/>
                  </a:lnTo>
                  <a:lnTo>
                    <a:pt x="319979" y="498581"/>
                  </a:lnTo>
                  <a:lnTo>
                    <a:pt x="321539" y="498560"/>
                  </a:lnTo>
                  <a:lnTo>
                    <a:pt x="322797" y="498560"/>
                  </a:lnTo>
                  <a:lnTo>
                    <a:pt x="323791" y="497597"/>
                  </a:lnTo>
                  <a:lnTo>
                    <a:pt x="323779" y="495953"/>
                  </a:lnTo>
                  <a:lnTo>
                    <a:pt x="292860" y="265614"/>
                  </a:lnTo>
                  <a:lnTo>
                    <a:pt x="292043" y="259405"/>
                  </a:lnTo>
                  <a:close/>
                </a:path>
                <a:path w="350519" h="499110">
                  <a:moveTo>
                    <a:pt x="322797" y="498560"/>
                  </a:moveTo>
                  <a:lnTo>
                    <a:pt x="321539" y="498560"/>
                  </a:lnTo>
                  <a:lnTo>
                    <a:pt x="322775" y="498581"/>
                  </a:lnTo>
                  <a:close/>
                </a:path>
                <a:path w="350519" h="499110">
                  <a:moveTo>
                    <a:pt x="219344" y="326325"/>
                  </a:moveTo>
                  <a:lnTo>
                    <a:pt x="203522" y="326325"/>
                  </a:lnTo>
                  <a:lnTo>
                    <a:pt x="203080" y="337895"/>
                  </a:lnTo>
                  <a:lnTo>
                    <a:pt x="202987" y="341989"/>
                  </a:lnTo>
                  <a:lnTo>
                    <a:pt x="204014" y="368812"/>
                  </a:lnTo>
                  <a:lnTo>
                    <a:pt x="217668" y="452049"/>
                  </a:lnTo>
                  <a:lnTo>
                    <a:pt x="229982" y="465849"/>
                  </a:lnTo>
                  <a:lnTo>
                    <a:pt x="221892" y="407767"/>
                  </a:lnTo>
                  <a:lnTo>
                    <a:pt x="218973" y="364160"/>
                  </a:lnTo>
                  <a:lnTo>
                    <a:pt x="219060" y="334047"/>
                  </a:lnTo>
                  <a:lnTo>
                    <a:pt x="219404" y="327414"/>
                  </a:lnTo>
                  <a:lnTo>
                    <a:pt x="219344" y="326325"/>
                  </a:lnTo>
                  <a:close/>
                </a:path>
                <a:path w="350519" h="499110">
                  <a:moveTo>
                    <a:pt x="173236" y="68123"/>
                  </a:moveTo>
                  <a:lnTo>
                    <a:pt x="143513" y="68123"/>
                  </a:lnTo>
                  <a:lnTo>
                    <a:pt x="143769" y="71128"/>
                  </a:lnTo>
                  <a:lnTo>
                    <a:pt x="144110" y="75631"/>
                  </a:lnTo>
                  <a:lnTo>
                    <a:pt x="140885" y="76416"/>
                  </a:lnTo>
                  <a:lnTo>
                    <a:pt x="136467" y="78018"/>
                  </a:lnTo>
                  <a:lnTo>
                    <a:pt x="133074" y="82165"/>
                  </a:lnTo>
                  <a:lnTo>
                    <a:pt x="131388" y="84552"/>
                  </a:lnTo>
                  <a:lnTo>
                    <a:pt x="126268" y="87306"/>
                  </a:lnTo>
                  <a:lnTo>
                    <a:pt x="94626" y="132405"/>
                  </a:lnTo>
                  <a:lnTo>
                    <a:pt x="88211" y="160531"/>
                  </a:lnTo>
                  <a:lnTo>
                    <a:pt x="81506" y="186918"/>
                  </a:lnTo>
                  <a:lnTo>
                    <a:pt x="76238" y="200548"/>
                  </a:lnTo>
                  <a:lnTo>
                    <a:pt x="74531" y="202014"/>
                  </a:lnTo>
                  <a:lnTo>
                    <a:pt x="67704" y="204098"/>
                  </a:lnTo>
                  <a:lnTo>
                    <a:pt x="58888" y="206265"/>
                  </a:lnTo>
                  <a:lnTo>
                    <a:pt x="62333" y="214014"/>
                  </a:lnTo>
                  <a:lnTo>
                    <a:pt x="63683" y="216914"/>
                  </a:lnTo>
                  <a:lnTo>
                    <a:pt x="64207" y="218119"/>
                  </a:lnTo>
                  <a:lnTo>
                    <a:pt x="64825" y="219302"/>
                  </a:lnTo>
                  <a:lnTo>
                    <a:pt x="85295" y="260515"/>
                  </a:lnTo>
                  <a:lnTo>
                    <a:pt x="86541" y="262840"/>
                  </a:lnTo>
                  <a:lnTo>
                    <a:pt x="87191" y="264096"/>
                  </a:lnTo>
                  <a:lnTo>
                    <a:pt x="110501" y="305209"/>
                  </a:lnTo>
                  <a:lnTo>
                    <a:pt x="129137" y="334869"/>
                  </a:lnTo>
                  <a:lnTo>
                    <a:pt x="131074" y="337895"/>
                  </a:lnTo>
                  <a:lnTo>
                    <a:pt x="133786" y="341989"/>
                  </a:lnTo>
                  <a:lnTo>
                    <a:pt x="145038" y="338098"/>
                  </a:lnTo>
                  <a:lnTo>
                    <a:pt x="157582" y="334047"/>
                  </a:lnTo>
                  <a:lnTo>
                    <a:pt x="170632" y="330050"/>
                  </a:lnTo>
                  <a:lnTo>
                    <a:pt x="183397" y="326325"/>
                  </a:lnTo>
                  <a:lnTo>
                    <a:pt x="258737" y="326325"/>
                  </a:lnTo>
                  <a:lnTo>
                    <a:pt x="259887" y="325644"/>
                  </a:lnTo>
                  <a:lnTo>
                    <a:pt x="260567" y="324398"/>
                  </a:lnTo>
                  <a:lnTo>
                    <a:pt x="260965" y="324398"/>
                  </a:lnTo>
                  <a:lnTo>
                    <a:pt x="260903" y="319728"/>
                  </a:lnTo>
                  <a:lnTo>
                    <a:pt x="260835" y="303395"/>
                  </a:lnTo>
                  <a:lnTo>
                    <a:pt x="261245" y="288243"/>
                  </a:lnTo>
                  <a:lnTo>
                    <a:pt x="261974" y="273565"/>
                  </a:lnTo>
                  <a:lnTo>
                    <a:pt x="262976" y="259405"/>
                  </a:lnTo>
                  <a:lnTo>
                    <a:pt x="344261" y="259405"/>
                  </a:lnTo>
                  <a:lnTo>
                    <a:pt x="350491" y="253217"/>
                  </a:lnTo>
                  <a:lnTo>
                    <a:pt x="350523" y="241835"/>
                  </a:lnTo>
                  <a:lnTo>
                    <a:pt x="349046" y="238275"/>
                  </a:lnTo>
                  <a:lnTo>
                    <a:pt x="346429" y="235657"/>
                  </a:lnTo>
                  <a:lnTo>
                    <a:pt x="346565" y="235594"/>
                  </a:lnTo>
                  <a:lnTo>
                    <a:pt x="343947" y="232966"/>
                  </a:lnTo>
                  <a:lnTo>
                    <a:pt x="340408" y="231500"/>
                  </a:lnTo>
                  <a:lnTo>
                    <a:pt x="100290" y="231500"/>
                  </a:lnTo>
                  <a:lnTo>
                    <a:pt x="106952" y="221435"/>
                  </a:lnTo>
                  <a:lnTo>
                    <a:pt x="113352" y="211205"/>
                  </a:lnTo>
                  <a:lnTo>
                    <a:pt x="119485" y="200814"/>
                  </a:lnTo>
                  <a:lnTo>
                    <a:pt x="125346" y="190266"/>
                  </a:lnTo>
                  <a:lnTo>
                    <a:pt x="272293" y="190266"/>
                  </a:lnTo>
                  <a:lnTo>
                    <a:pt x="277072" y="166398"/>
                  </a:lnTo>
                  <a:lnTo>
                    <a:pt x="281539" y="148088"/>
                  </a:lnTo>
                  <a:lnTo>
                    <a:pt x="283541" y="140948"/>
                  </a:lnTo>
                  <a:lnTo>
                    <a:pt x="283582" y="140058"/>
                  </a:lnTo>
                  <a:lnTo>
                    <a:pt x="283831" y="137943"/>
                  </a:lnTo>
                  <a:lnTo>
                    <a:pt x="223438" y="137943"/>
                  </a:lnTo>
                  <a:lnTo>
                    <a:pt x="217968" y="116460"/>
                  </a:lnTo>
                  <a:lnTo>
                    <a:pt x="196035" y="78992"/>
                  </a:lnTo>
                  <a:lnTo>
                    <a:pt x="185470" y="76814"/>
                  </a:lnTo>
                  <a:lnTo>
                    <a:pt x="179470" y="76814"/>
                  </a:lnTo>
                  <a:lnTo>
                    <a:pt x="178863" y="74929"/>
                  </a:lnTo>
                  <a:lnTo>
                    <a:pt x="177376" y="71128"/>
                  </a:lnTo>
                  <a:lnTo>
                    <a:pt x="174706" y="70113"/>
                  </a:lnTo>
                  <a:lnTo>
                    <a:pt x="174403" y="70071"/>
                  </a:lnTo>
                  <a:lnTo>
                    <a:pt x="174099" y="70071"/>
                  </a:lnTo>
                  <a:lnTo>
                    <a:pt x="173236" y="68123"/>
                  </a:lnTo>
                  <a:close/>
                </a:path>
                <a:path w="350519" h="499110">
                  <a:moveTo>
                    <a:pt x="344261" y="259405"/>
                  </a:moveTo>
                  <a:lnTo>
                    <a:pt x="336565" y="259405"/>
                  </a:lnTo>
                  <a:lnTo>
                    <a:pt x="344240" y="259426"/>
                  </a:lnTo>
                  <a:close/>
                </a:path>
                <a:path w="350519" h="499110">
                  <a:moveTo>
                    <a:pt x="272293" y="190266"/>
                  </a:moveTo>
                  <a:lnTo>
                    <a:pt x="125346" y="190266"/>
                  </a:lnTo>
                  <a:lnTo>
                    <a:pt x="128560" y="203707"/>
                  </a:lnTo>
                  <a:lnTo>
                    <a:pt x="130171" y="214884"/>
                  </a:lnTo>
                  <a:lnTo>
                    <a:pt x="130577" y="224061"/>
                  </a:lnTo>
                  <a:lnTo>
                    <a:pt x="130174" y="231500"/>
                  </a:lnTo>
                  <a:lnTo>
                    <a:pt x="265908" y="231500"/>
                  </a:lnTo>
                  <a:lnTo>
                    <a:pt x="271400" y="194728"/>
                  </a:lnTo>
                  <a:lnTo>
                    <a:pt x="272293" y="190266"/>
                  </a:lnTo>
                  <a:close/>
                </a:path>
                <a:path w="350519" h="499110">
                  <a:moveTo>
                    <a:pt x="27056" y="0"/>
                  </a:moveTo>
                  <a:lnTo>
                    <a:pt x="0" y="0"/>
                  </a:lnTo>
                  <a:lnTo>
                    <a:pt x="104" y="963"/>
                  </a:lnTo>
                  <a:lnTo>
                    <a:pt x="7375" y="45741"/>
                  </a:lnTo>
                  <a:lnTo>
                    <a:pt x="20312" y="99893"/>
                  </a:lnTo>
                  <a:lnTo>
                    <a:pt x="32417" y="138822"/>
                  </a:lnTo>
                  <a:lnTo>
                    <a:pt x="48788" y="182677"/>
                  </a:lnTo>
                  <a:lnTo>
                    <a:pt x="53705" y="194391"/>
                  </a:lnTo>
                  <a:lnTo>
                    <a:pt x="70762" y="194391"/>
                  </a:lnTo>
                  <a:lnTo>
                    <a:pt x="77767" y="190266"/>
                  </a:lnTo>
                  <a:lnTo>
                    <a:pt x="68406" y="154801"/>
                  </a:lnTo>
                  <a:lnTo>
                    <a:pt x="67872" y="152853"/>
                  </a:lnTo>
                  <a:lnTo>
                    <a:pt x="27056" y="115"/>
                  </a:lnTo>
                  <a:close/>
                </a:path>
                <a:path w="350519" h="499110">
                  <a:moveTo>
                    <a:pt x="260651" y="124928"/>
                  </a:moveTo>
                  <a:lnTo>
                    <a:pt x="245165" y="126316"/>
                  </a:lnTo>
                  <a:lnTo>
                    <a:pt x="233971" y="129967"/>
                  </a:lnTo>
                  <a:lnTo>
                    <a:pt x="226814" y="134351"/>
                  </a:lnTo>
                  <a:lnTo>
                    <a:pt x="223438" y="137943"/>
                  </a:lnTo>
                  <a:lnTo>
                    <a:pt x="283831" y="137943"/>
                  </a:lnTo>
                  <a:lnTo>
                    <a:pt x="284585" y="131517"/>
                  </a:lnTo>
                  <a:lnTo>
                    <a:pt x="282530" y="127094"/>
                  </a:lnTo>
                  <a:lnTo>
                    <a:pt x="275269" y="125370"/>
                  </a:lnTo>
                  <a:lnTo>
                    <a:pt x="260651" y="124928"/>
                  </a:lnTo>
                  <a:close/>
                </a:path>
                <a:path w="350519" h="499110">
                  <a:moveTo>
                    <a:pt x="185072" y="76762"/>
                  </a:moveTo>
                  <a:lnTo>
                    <a:pt x="179470" y="76814"/>
                  </a:lnTo>
                  <a:lnTo>
                    <a:pt x="185470" y="76814"/>
                  </a:lnTo>
                  <a:lnTo>
                    <a:pt x="185072" y="76762"/>
                  </a:lnTo>
                  <a:close/>
                </a:path>
                <a:path w="350519" h="499110">
                  <a:moveTo>
                    <a:pt x="161822" y="3045"/>
                  </a:moveTo>
                  <a:lnTo>
                    <a:pt x="139736" y="3968"/>
                  </a:lnTo>
                  <a:lnTo>
                    <a:pt x="124832" y="11715"/>
                  </a:lnTo>
                  <a:lnTo>
                    <a:pt x="128414" y="24543"/>
                  </a:lnTo>
                  <a:lnTo>
                    <a:pt x="128163" y="25245"/>
                  </a:lnTo>
                  <a:lnTo>
                    <a:pt x="127755" y="26679"/>
                  </a:lnTo>
                  <a:lnTo>
                    <a:pt x="127231" y="35879"/>
                  </a:lnTo>
                  <a:lnTo>
                    <a:pt x="128507" y="49671"/>
                  </a:lnTo>
                  <a:lnTo>
                    <a:pt x="131705" y="62375"/>
                  </a:lnTo>
                  <a:lnTo>
                    <a:pt x="136948" y="68312"/>
                  </a:lnTo>
                  <a:lnTo>
                    <a:pt x="139137" y="68385"/>
                  </a:lnTo>
                  <a:lnTo>
                    <a:pt x="141450" y="68312"/>
                  </a:lnTo>
                  <a:lnTo>
                    <a:pt x="143513" y="68123"/>
                  </a:lnTo>
                  <a:lnTo>
                    <a:pt x="173236" y="68123"/>
                  </a:lnTo>
                  <a:lnTo>
                    <a:pt x="171858" y="65013"/>
                  </a:lnTo>
                  <a:lnTo>
                    <a:pt x="170204" y="59715"/>
                  </a:lnTo>
                  <a:lnTo>
                    <a:pt x="169167" y="54270"/>
                  </a:lnTo>
                  <a:lnTo>
                    <a:pt x="169167" y="54019"/>
                  </a:lnTo>
                  <a:lnTo>
                    <a:pt x="169324" y="53767"/>
                  </a:lnTo>
                  <a:lnTo>
                    <a:pt x="169408" y="53495"/>
                  </a:lnTo>
                  <a:lnTo>
                    <a:pt x="175563" y="42192"/>
                  </a:lnTo>
                  <a:lnTo>
                    <a:pt x="179713" y="29116"/>
                  </a:lnTo>
                  <a:lnTo>
                    <a:pt x="181304" y="17529"/>
                  </a:lnTo>
                  <a:lnTo>
                    <a:pt x="179785" y="10690"/>
                  </a:lnTo>
                  <a:lnTo>
                    <a:pt x="161822" y="3045"/>
                  </a:lnTo>
                  <a:close/>
                </a:path>
              </a:pathLst>
            </a:custGeom>
            <a:solidFill>
              <a:srgbClr val="C7D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967665" y="4582599"/>
              <a:ext cx="17780" cy="386080"/>
            </a:xfrm>
            <a:custGeom>
              <a:avLst/>
              <a:gdLst/>
              <a:ahLst/>
              <a:cxnLst/>
              <a:rect l="l" t="t" r="r" b="b"/>
              <a:pathLst>
                <a:path w="17779" h="386079">
                  <a:moveTo>
                    <a:pt x="0" y="0"/>
                  </a:moveTo>
                  <a:lnTo>
                    <a:pt x="0" y="331529"/>
                  </a:lnTo>
                  <a:lnTo>
                    <a:pt x="188" y="345497"/>
                  </a:lnTo>
                  <a:lnTo>
                    <a:pt x="1315" y="361437"/>
                  </a:lnTo>
                  <a:lnTo>
                    <a:pt x="3084" y="374118"/>
                  </a:lnTo>
                  <a:lnTo>
                    <a:pt x="5367" y="382493"/>
                  </a:lnTo>
                  <a:lnTo>
                    <a:pt x="8031" y="385517"/>
                  </a:lnTo>
                  <a:lnTo>
                    <a:pt x="9193" y="385517"/>
                  </a:lnTo>
                  <a:lnTo>
                    <a:pt x="17224" y="340010"/>
                  </a:lnTo>
                  <a:lnTo>
                    <a:pt x="17329" y="1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97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856827" y="4921804"/>
              <a:ext cx="229835" cy="12150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120469" y="4582599"/>
              <a:ext cx="17780" cy="386080"/>
            </a:xfrm>
            <a:custGeom>
              <a:avLst/>
              <a:gdLst/>
              <a:ahLst/>
              <a:cxnLst/>
              <a:rect l="l" t="t" r="r" b="b"/>
              <a:pathLst>
                <a:path w="17779" h="386079">
                  <a:moveTo>
                    <a:pt x="0" y="0"/>
                  </a:moveTo>
                  <a:lnTo>
                    <a:pt x="0" y="331529"/>
                  </a:lnTo>
                  <a:lnTo>
                    <a:pt x="188" y="345497"/>
                  </a:lnTo>
                  <a:lnTo>
                    <a:pt x="1275" y="361437"/>
                  </a:lnTo>
                  <a:lnTo>
                    <a:pt x="3049" y="374118"/>
                  </a:lnTo>
                  <a:lnTo>
                    <a:pt x="5353" y="382493"/>
                  </a:lnTo>
                  <a:lnTo>
                    <a:pt x="8031" y="385517"/>
                  </a:lnTo>
                  <a:lnTo>
                    <a:pt x="9172" y="385517"/>
                  </a:lnTo>
                  <a:lnTo>
                    <a:pt x="17224" y="340010"/>
                  </a:lnTo>
                  <a:lnTo>
                    <a:pt x="17329" y="1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97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009637" y="4921804"/>
              <a:ext cx="229814" cy="12150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354394" y="4919074"/>
              <a:ext cx="229835" cy="19529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785757" y="4531892"/>
              <a:ext cx="1905635" cy="170815"/>
            </a:xfrm>
            <a:custGeom>
              <a:avLst/>
              <a:gdLst/>
              <a:ahLst/>
              <a:cxnLst/>
              <a:rect l="l" t="t" r="r" b="b"/>
              <a:pathLst>
                <a:path w="1905635" h="170814">
                  <a:moveTo>
                    <a:pt x="1744376" y="0"/>
                  </a:moveTo>
                  <a:lnTo>
                    <a:pt x="139168" y="0"/>
                  </a:lnTo>
                  <a:lnTo>
                    <a:pt x="130422" y="10034"/>
                  </a:lnTo>
                  <a:lnTo>
                    <a:pt x="121885" y="20255"/>
                  </a:lnTo>
                  <a:lnTo>
                    <a:pt x="113557" y="30665"/>
                  </a:lnTo>
                  <a:lnTo>
                    <a:pt x="77799" y="77552"/>
                  </a:lnTo>
                  <a:lnTo>
                    <a:pt x="52011" y="109878"/>
                  </a:lnTo>
                  <a:lnTo>
                    <a:pt x="26078" y="140873"/>
                  </a:lnTo>
                  <a:lnTo>
                    <a:pt x="0" y="170539"/>
                  </a:lnTo>
                  <a:lnTo>
                    <a:pt x="1905324" y="170539"/>
                  </a:lnTo>
                  <a:lnTo>
                    <a:pt x="1879534" y="136027"/>
                  </a:lnTo>
                  <a:lnTo>
                    <a:pt x="1851992" y="102934"/>
                  </a:lnTo>
                  <a:lnTo>
                    <a:pt x="1822755" y="71324"/>
                  </a:lnTo>
                  <a:lnTo>
                    <a:pt x="1791882" y="41265"/>
                  </a:lnTo>
                  <a:lnTo>
                    <a:pt x="1756569" y="10065"/>
                  </a:lnTo>
                  <a:lnTo>
                    <a:pt x="1744376" y="0"/>
                  </a:lnTo>
                  <a:close/>
                </a:path>
              </a:pathLst>
            </a:custGeom>
            <a:solidFill>
              <a:srgbClr val="D3E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421534" y="5185118"/>
              <a:ext cx="1849640" cy="114913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909518" y="5362497"/>
              <a:ext cx="2454064" cy="97955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551074" y="6334200"/>
              <a:ext cx="4712335" cy="12700"/>
            </a:xfrm>
            <a:custGeom>
              <a:avLst/>
              <a:gdLst/>
              <a:ahLst/>
              <a:cxnLst/>
              <a:rect l="l" t="t" r="r" b="b"/>
              <a:pathLst>
                <a:path w="4712335" h="12700">
                  <a:moveTo>
                    <a:pt x="4709573" y="0"/>
                  </a:moveTo>
                  <a:lnTo>
                    <a:pt x="2387" y="0"/>
                  </a:lnTo>
                  <a:lnTo>
                    <a:pt x="0" y="2387"/>
                  </a:lnTo>
                  <a:lnTo>
                    <a:pt x="0" y="10114"/>
                  </a:lnTo>
                  <a:lnTo>
                    <a:pt x="2387" y="12502"/>
                  </a:lnTo>
                  <a:lnTo>
                    <a:pt x="4709573" y="12502"/>
                  </a:lnTo>
                  <a:lnTo>
                    <a:pt x="4711961" y="10114"/>
                  </a:lnTo>
                  <a:lnTo>
                    <a:pt x="4711961" y="2387"/>
                  </a:lnTo>
                  <a:close/>
                </a:path>
              </a:pathLst>
            </a:custGeom>
            <a:solidFill>
              <a:srgbClr val="2E3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874227" y="9319293"/>
              <a:ext cx="0" cy="892810"/>
            </a:xfrm>
            <a:custGeom>
              <a:avLst/>
              <a:gdLst/>
              <a:ahLst/>
              <a:cxnLst/>
              <a:rect l="l" t="t" r="r" b="b"/>
              <a:pathLst>
                <a:path h="892809">
                  <a:moveTo>
                    <a:pt x="0" y="0"/>
                  </a:moveTo>
                  <a:lnTo>
                    <a:pt x="0" y="892705"/>
                  </a:lnTo>
                </a:path>
              </a:pathLst>
            </a:custGeom>
            <a:ln w="52354">
              <a:solidFill>
                <a:srgbClr val="F5C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874227" y="7405677"/>
              <a:ext cx="0" cy="892810"/>
            </a:xfrm>
            <a:custGeom>
              <a:avLst/>
              <a:gdLst/>
              <a:ahLst/>
              <a:cxnLst/>
              <a:rect l="l" t="t" r="r" b="b"/>
              <a:pathLst>
                <a:path h="892809">
                  <a:moveTo>
                    <a:pt x="0" y="0"/>
                  </a:moveTo>
                  <a:lnTo>
                    <a:pt x="0" y="892705"/>
                  </a:lnTo>
                </a:path>
              </a:pathLst>
            </a:custGeom>
            <a:ln w="52354">
              <a:solidFill>
                <a:srgbClr val="F5C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2232957" y="6660810"/>
            <a:ext cx="328295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155" dirty="0">
                <a:solidFill>
                  <a:srgbClr val="BEBFC0"/>
                </a:solidFill>
                <a:latin typeface="Calibri"/>
                <a:cs typeface="Calibri"/>
              </a:rPr>
              <a:t>Инициативная</a:t>
            </a:r>
            <a:r>
              <a:rPr sz="2450" spc="-5" dirty="0">
                <a:solidFill>
                  <a:srgbClr val="BEBFC0"/>
                </a:solidFill>
                <a:latin typeface="Calibri"/>
                <a:cs typeface="Calibri"/>
              </a:rPr>
              <a:t> </a:t>
            </a:r>
            <a:r>
              <a:rPr sz="2450" spc="175" dirty="0">
                <a:solidFill>
                  <a:srgbClr val="BEBFC0"/>
                </a:solidFill>
                <a:latin typeface="Calibri"/>
                <a:cs typeface="Calibri"/>
              </a:rPr>
              <a:t>группа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736502" y="8528922"/>
            <a:ext cx="218122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120" dirty="0">
                <a:solidFill>
                  <a:srgbClr val="BEBFC0"/>
                </a:solidFill>
                <a:latin typeface="Calibri"/>
                <a:cs typeface="Calibri"/>
              </a:rPr>
              <a:t>Подбор</a:t>
            </a:r>
            <a:r>
              <a:rPr sz="2450" spc="-20" dirty="0">
                <a:solidFill>
                  <a:srgbClr val="BEBFC0"/>
                </a:solidFill>
                <a:latin typeface="Calibri"/>
                <a:cs typeface="Calibri"/>
              </a:rPr>
              <a:t> </a:t>
            </a:r>
            <a:r>
              <a:rPr sz="2450" spc="125" dirty="0">
                <a:solidFill>
                  <a:srgbClr val="BEBFC0"/>
                </a:solidFill>
                <a:latin typeface="Calibri"/>
                <a:cs typeface="Calibri"/>
              </a:rPr>
              <a:t>людей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577554" y="10397032"/>
            <a:ext cx="259397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160" dirty="0">
                <a:solidFill>
                  <a:srgbClr val="BEBFC0"/>
                </a:solidFill>
                <a:latin typeface="Calibri"/>
                <a:cs typeface="Calibri"/>
              </a:rPr>
              <a:t>Лавина</a:t>
            </a:r>
            <a:r>
              <a:rPr sz="2450" spc="10" dirty="0">
                <a:solidFill>
                  <a:srgbClr val="BEBFC0"/>
                </a:solidFill>
                <a:latin typeface="Calibri"/>
                <a:cs typeface="Calibri"/>
              </a:rPr>
              <a:t> </a:t>
            </a:r>
            <a:r>
              <a:rPr sz="2450" spc="165" dirty="0">
                <a:solidFill>
                  <a:srgbClr val="BEBFC0"/>
                </a:solidFill>
                <a:latin typeface="Calibri"/>
                <a:cs typeface="Calibri"/>
              </a:rPr>
              <a:t>проектов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846398" y="7453352"/>
            <a:ext cx="441134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45844">
              <a:lnSpc>
                <a:spcPct val="101000"/>
              </a:lnSpc>
              <a:spcBef>
                <a:spcPts val="95"/>
              </a:spcBef>
            </a:pPr>
            <a:r>
              <a:rPr sz="2450" spc="145" dirty="0">
                <a:solidFill>
                  <a:srgbClr val="BEBFC0"/>
                </a:solidFill>
                <a:latin typeface="Calibri"/>
                <a:cs typeface="Calibri"/>
              </a:rPr>
              <a:t>Юридическая и  </a:t>
            </a:r>
            <a:r>
              <a:rPr sz="2450" spc="155" dirty="0">
                <a:solidFill>
                  <a:srgbClr val="BEBFC0"/>
                </a:solidFill>
                <a:latin typeface="Calibri"/>
                <a:cs typeface="Calibri"/>
              </a:rPr>
              <a:t>организационная</a:t>
            </a:r>
            <a:r>
              <a:rPr sz="2450" spc="45" dirty="0">
                <a:solidFill>
                  <a:srgbClr val="BEBFC0"/>
                </a:solidFill>
                <a:latin typeface="Calibri"/>
                <a:cs typeface="Calibri"/>
              </a:rPr>
              <a:t> </a:t>
            </a:r>
            <a:r>
              <a:rPr sz="2450" spc="135" dirty="0">
                <a:solidFill>
                  <a:srgbClr val="BEBFC0"/>
                </a:solidFill>
                <a:latin typeface="Calibri"/>
                <a:cs typeface="Calibri"/>
              </a:rPr>
              <a:t>подготовка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5521139" y="7359114"/>
            <a:ext cx="141732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625" marR="5080" indent="-35560">
              <a:lnSpc>
                <a:spcPct val="101000"/>
              </a:lnSpc>
              <a:spcBef>
                <a:spcPts val="95"/>
              </a:spcBef>
            </a:pPr>
            <a:r>
              <a:rPr sz="2450" spc="45" dirty="0">
                <a:solidFill>
                  <a:srgbClr val="BEBFC0"/>
                </a:solidFill>
                <a:latin typeface="Calibri"/>
                <a:cs typeface="Calibri"/>
              </a:rPr>
              <a:t>С</a:t>
            </a:r>
            <a:r>
              <a:rPr sz="2450" spc="85" dirty="0">
                <a:solidFill>
                  <a:srgbClr val="BEBFC0"/>
                </a:solidFill>
                <a:latin typeface="Calibri"/>
                <a:cs typeface="Calibri"/>
              </a:rPr>
              <a:t>о</a:t>
            </a:r>
            <a:r>
              <a:rPr sz="2450" spc="170" dirty="0">
                <a:solidFill>
                  <a:srgbClr val="BEBFC0"/>
                </a:solidFill>
                <a:latin typeface="Calibri"/>
                <a:cs typeface="Calibri"/>
              </a:rPr>
              <a:t>з</a:t>
            </a:r>
            <a:r>
              <a:rPr sz="2450" spc="100" dirty="0">
                <a:solidFill>
                  <a:srgbClr val="BEBFC0"/>
                </a:solidFill>
                <a:latin typeface="Calibri"/>
                <a:cs typeface="Calibri"/>
              </a:rPr>
              <a:t>дание  </a:t>
            </a:r>
            <a:r>
              <a:rPr sz="2450" spc="80" dirty="0">
                <a:solidFill>
                  <a:srgbClr val="BEBFC0"/>
                </a:solidFill>
                <a:latin typeface="Calibri"/>
                <a:cs typeface="Calibri"/>
              </a:rPr>
              <a:t>АНО</a:t>
            </a:r>
            <a:r>
              <a:rPr sz="2450" spc="-5" dirty="0">
                <a:solidFill>
                  <a:srgbClr val="BEBFC0"/>
                </a:solidFill>
                <a:latin typeface="Calibri"/>
                <a:cs typeface="Calibri"/>
              </a:rPr>
              <a:t> </a:t>
            </a:r>
            <a:r>
              <a:rPr sz="2450" spc="30" dirty="0">
                <a:solidFill>
                  <a:srgbClr val="BEBFC0"/>
                </a:solidFill>
                <a:latin typeface="Calibri"/>
                <a:cs typeface="Calibri"/>
              </a:rPr>
              <a:t>ПРМ</a:t>
            </a:r>
            <a:endParaRPr sz="2450">
              <a:latin typeface="Calibri"/>
              <a:cs typeface="Calibri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1034441" y="2711959"/>
            <a:ext cx="5680075" cy="9055100"/>
            <a:chOff x="1034441" y="2711959"/>
            <a:chExt cx="5680075" cy="9055100"/>
          </a:xfrm>
        </p:grpSpPr>
        <p:sp>
          <p:nvSpPr>
            <p:cNvPr id="64" name="object 64"/>
            <p:cNvSpPr/>
            <p:nvPr/>
          </p:nvSpPr>
          <p:spPr>
            <a:xfrm>
              <a:off x="1060619" y="2738136"/>
              <a:ext cx="5627370" cy="9003030"/>
            </a:xfrm>
            <a:custGeom>
              <a:avLst/>
              <a:gdLst/>
              <a:ahLst/>
              <a:cxnLst/>
              <a:rect l="l" t="t" r="r" b="b"/>
              <a:pathLst>
                <a:path w="5627370" h="9003030">
                  <a:moveTo>
                    <a:pt x="261772" y="0"/>
                  </a:moveTo>
                  <a:lnTo>
                    <a:pt x="214718" y="4217"/>
                  </a:lnTo>
                  <a:lnTo>
                    <a:pt x="170431" y="16377"/>
                  </a:lnTo>
                  <a:lnTo>
                    <a:pt x="129651" y="35739"/>
                  </a:lnTo>
                  <a:lnTo>
                    <a:pt x="93116" y="61565"/>
                  </a:lnTo>
                  <a:lnTo>
                    <a:pt x="61565" y="93116"/>
                  </a:lnTo>
                  <a:lnTo>
                    <a:pt x="35739" y="129651"/>
                  </a:lnTo>
                  <a:lnTo>
                    <a:pt x="16377" y="170431"/>
                  </a:lnTo>
                  <a:lnTo>
                    <a:pt x="4217" y="214718"/>
                  </a:lnTo>
                  <a:lnTo>
                    <a:pt x="0" y="261772"/>
                  </a:lnTo>
                  <a:lnTo>
                    <a:pt x="0" y="8740634"/>
                  </a:lnTo>
                  <a:lnTo>
                    <a:pt x="4217" y="8787687"/>
                  </a:lnTo>
                  <a:lnTo>
                    <a:pt x="16377" y="8831974"/>
                  </a:lnTo>
                  <a:lnTo>
                    <a:pt x="35739" y="8872755"/>
                  </a:lnTo>
                  <a:lnTo>
                    <a:pt x="61565" y="8909290"/>
                  </a:lnTo>
                  <a:lnTo>
                    <a:pt x="93116" y="8940840"/>
                  </a:lnTo>
                  <a:lnTo>
                    <a:pt x="129651" y="8966666"/>
                  </a:lnTo>
                  <a:lnTo>
                    <a:pt x="170431" y="8986029"/>
                  </a:lnTo>
                  <a:lnTo>
                    <a:pt x="214718" y="8998188"/>
                  </a:lnTo>
                  <a:lnTo>
                    <a:pt x="261772" y="9002406"/>
                  </a:lnTo>
                  <a:lnTo>
                    <a:pt x="5365449" y="9002406"/>
                  </a:lnTo>
                  <a:lnTo>
                    <a:pt x="5412502" y="8998188"/>
                  </a:lnTo>
                  <a:lnTo>
                    <a:pt x="5456789" y="8986029"/>
                  </a:lnTo>
                  <a:lnTo>
                    <a:pt x="5497570" y="8966666"/>
                  </a:lnTo>
                  <a:lnTo>
                    <a:pt x="5534105" y="8940840"/>
                  </a:lnTo>
                  <a:lnTo>
                    <a:pt x="5565655" y="8909290"/>
                  </a:lnTo>
                  <a:lnTo>
                    <a:pt x="5591481" y="8872755"/>
                  </a:lnTo>
                  <a:lnTo>
                    <a:pt x="5610844" y="8831974"/>
                  </a:lnTo>
                  <a:lnTo>
                    <a:pt x="5623003" y="8787687"/>
                  </a:lnTo>
                  <a:lnTo>
                    <a:pt x="5627221" y="8740634"/>
                  </a:lnTo>
                  <a:lnTo>
                    <a:pt x="5627221" y="261772"/>
                  </a:lnTo>
                  <a:lnTo>
                    <a:pt x="5623003" y="214718"/>
                  </a:lnTo>
                  <a:lnTo>
                    <a:pt x="5610844" y="170431"/>
                  </a:lnTo>
                  <a:lnTo>
                    <a:pt x="5591481" y="129651"/>
                  </a:lnTo>
                  <a:lnTo>
                    <a:pt x="5565655" y="93116"/>
                  </a:lnTo>
                  <a:lnTo>
                    <a:pt x="5534105" y="61565"/>
                  </a:lnTo>
                  <a:lnTo>
                    <a:pt x="5497570" y="35739"/>
                  </a:lnTo>
                  <a:lnTo>
                    <a:pt x="5456789" y="16377"/>
                  </a:lnTo>
                  <a:lnTo>
                    <a:pt x="5412502" y="4217"/>
                  </a:lnTo>
                  <a:lnTo>
                    <a:pt x="5365449" y="0"/>
                  </a:lnTo>
                  <a:lnTo>
                    <a:pt x="261772" y="0"/>
                  </a:lnTo>
                  <a:close/>
                </a:path>
              </a:pathLst>
            </a:custGeom>
            <a:ln w="52354">
              <a:solidFill>
                <a:srgbClr val="F5C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439644" y="3142580"/>
              <a:ext cx="866775" cy="866775"/>
            </a:xfrm>
            <a:custGeom>
              <a:avLst/>
              <a:gdLst/>
              <a:ahLst/>
              <a:cxnLst/>
              <a:rect l="l" t="t" r="r" b="b"/>
              <a:pathLst>
                <a:path w="866775" h="866775">
                  <a:moveTo>
                    <a:pt x="126491" y="126491"/>
                  </a:moveTo>
                  <a:lnTo>
                    <a:pt x="161714" y="94868"/>
                  </a:lnTo>
                  <a:lnTo>
                    <a:pt x="199369" y="67763"/>
                  </a:lnTo>
                  <a:lnTo>
                    <a:pt x="239081" y="45175"/>
                  </a:lnTo>
                  <a:lnTo>
                    <a:pt x="280478" y="27105"/>
                  </a:lnTo>
                  <a:lnTo>
                    <a:pt x="323185" y="13552"/>
                  </a:lnTo>
                  <a:lnTo>
                    <a:pt x="366827" y="4517"/>
                  </a:lnTo>
                  <a:lnTo>
                    <a:pt x="411030" y="0"/>
                  </a:lnTo>
                  <a:lnTo>
                    <a:pt x="455420" y="0"/>
                  </a:lnTo>
                  <a:lnTo>
                    <a:pt x="499624" y="4517"/>
                  </a:lnTo>
                  <a:lnTo>
                    <a:pt x="543266" y="13552"/>
                  </a:lnTo>
                  <a:lnTo>
                    <a:pt x="585972" y="27105"/>
                  </a:lnTo>
                  <a:lnTo>
                    <a:pt x="627369" y="45175"/>
                  </a:lnTo>
                  <a:lnTo>
                    <a:pt x="667082" y="67763"/>
                  </a:lnTo>
                  <a:lnTo>
                    <a:pt x="704737" y="94868"/>
                  </a:lnTo>
                  <a:lnTo>
                    <a:pt x="739959" y="126491"/>
                  </a:lnTo>
                  <a:lnTo>
                    <a:pt x="771582" y="161714"/>
                  </a:lnTo>
                  <a:lnTo>
                    <a:pt x="798688" y="199369"/>
                  </a:lnTo>
                  <a:lnTo>
                    <a:pt x="821275" y="239081"/>
                  </a:lnTo>
                  <a:lnTo>
                    <a:pt x="839346" y="280478"/>
                  </a:lnTo>
                  <a:lnTo>
                    <a:pt x="852898" y="323185"/>
                  </a:lnTo>
                  <a:lnTo>
                    <a:pt x="861933" y="366827"/>
                  </a:lnTo>
                  <a:lnTo>
                    <a:pt x="866451" y="411030"/>
                  </a:lnTo>
                  <a:lnTo>
                    <a:pt x="866451" y="455420"/>
                  </a:lnTo>
                  <a:lnTo>
                    <a:pt x="861933" y="499624"/>
                  </a:lnTo>
                  <a:lnTo>
                    <a:pt x="852898" y="543266"/>
                  </a:lnTo>
                  <a:lnTo>
                    <a:pt x="839346" y="585972"/>
                  </a:lnTo>
                  <a:lnTo>
                    <a:pt x="821275" y="627369"/>
                  </a:lnTo>
                  <a:lnTo>
                    <a:pt x="798688" y="667082"/>
                  </a:lnTo>
                  <a:lnTo>
                    <a:pt x="771582" y="704737"/>
                  </a:lnTo>
                  <a:lnTo>
                    <a:pt x="739959" y="739959"/>
                  </a:lnTo>
                  <a:lnTo>
                    <a:pt x="704739" y="771582"/>
                  </a:lnTo>
                  <a:lnTo>
                    <a:pt x="667085" y="798688"/>
                  </a:lnTo>
                  <a:lnTo>
                    <a:pt x="627373" y="821275"/>
                  </a:lnTo>
                  <a:lnTo>
                    <a:pt x="585977" y="839346"/>
                  </a:lnTo>
                  <a:lnTo>
                    <a:pt x="543270" y="852898"/>
                  </a:lnTo>
                  <a:lnTo>
                    <a:pt x="499628" y="861933"/>
                  </a:lnTo>
                  <a:lnTo>
                    <a:pt x="455425" y="866451"/>
                  </a:lnTo>
                  <a:lnTo>
                    <a:pt x="411034" y="866451"/>
                  </a:lnTo>
                  <a:lnTo>
                    <a:pt x="366830" y="861933"/>
                  </a:lnTo>
                  <a:lnTo>
                    <a:pt x="323187" y="852898"/>
                  </a:lnTo>
                  <a:lnTo>
                    <a:pt x="280480" y="839346"/>
                  </a:lnTo>
                  <a:lnTo>
                    <a:pt x="239082" y="821275"/>
                  </a:lnTo>
                  <a:lnTo>
                    <a:pt x="199369" y="798688"/>
                  </a:lnTo>
                  <a:lnTo>
                    <a:pt x="161714" y="771582"/>
                  </a:lnTo>
                  <a:lnTo>
                    <a:pt x="126491" y="739959"/>
                  </a:lnTo>
                  <a:lnTo>
                    <a:pt x="94868" y="704737"/>
                  </a:lnTo>
                  <a:lnTo>
                    <a:pt x="67763" y="667082"/>
                  </a:lnTo>
                  <a:lnTo>
                    <a:pt x="45175" y="627369"/>
                  </a:lnTo>
                  <a:lnTo>
                    <a:pt x="27105" y="585972"/>
                  </a:lnTo>
                  <a:lnTo>
                    <a:pt x="13552" y="543266"/>
                  </a:lnTo>
                  <a:lnTo>
                    <a:pt x="4517" y="499624"/>
                  </a:lnTo>
                  <a:lnTo>
                    <a:pt x="0" y="455420"/>
                  </a:lnTo>
                  <a:lnTo>
                    <a:pt x="0" y="411030"/>
                  </a:lnTo>
                  <a:lnTo>
                    <a:pt x="4517" y="366827"/>
                  </a:lnTo>
                  <a:lnTo>
                    <a:pt x="13552" y="323185"/>
                  </a:lnTo>
                  <a:lnTo>
                    <a:pt x="27105" y="280478"/>
                  </a:lnTo>
                  <a:lnTo>
                    <a:pt x="45175" y="239081"/>
                  </a:lnTo>
                  <a:lnTo>
                    <a:pt x="67763" y="199369"/>
                  </a:lnTo>
                  <a:lnTo>
                    <a:pt x="94868" y="161714"/>
                  </a:lnTo>
                  <a:lnTo>
                    <a:pt x="126491" y="126491"/>
                  </a:lnTo>
                  <a:close/>
                </a:path>
              </a:pathLst>
            </a:custGeom>
            <a:ln w="26438">
              <a:solidFill>
                <a:srgbClr val="E306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514944" y="3217881"/>
              <a:ext cx="716280" cy="716280"/>
            </a:xfrm>
            <a:custGeom>
              <a:avLst/>
              <a:gdLst/>
              <a:ahLst/>
              <a:cxnLst/>
              <a:rect l="l" t="t" r="r" b="b"/>
              <a:pathLst>
                <a:path w="716280" h="716279">
                  <a:moveTo>
                    <a:pt x="357936" y="0"/>
                  </a:moveTo>
                  <a:lnTo>
                    <a:pt x="406505" y="3267"/>
                  </a:lnTo>
                  <a:lnTo>
                    <a:pt x="453089" y="12786"/>
                  </a:lnTo>
                  <a:lnTo>
                    <a:pt x="497260" y="28128"/>
                  </a:lnTo>
                  <a:lnTo>
                    <a:pt x="538592" y="48869"/>
                  </a:lnTo>
                  <a:lnTo>
                    <a:pt x="576659" y="74581"/>
                  </a:lnTo>
                  <a:lnTo>
                    <a:pt x="611035" y="104838"/>
                  </a:lnTo>
                  <a:lnTo>
                    <a:pt x="641291" y="139213"/>
                  </a:lnTo>
                  <a:lnTo>
                    <a:pt x="667003" y="177280"/>
                  </a:lnTo>
                  <a:lnTo>
                    <a:pt x="687744" y="218612"/>
                  </a:lnTo>
                  <a:lnTo>
                    <a:pt x="703087" y="262784"/>
                  </a:lnTo>
                  <a:lnTo>
                    <a:pt x="712605" y="309367"/>
                  </a:lnTo>
                  <a:lnTo>
                    <a:pt x="715873" y="357936"/>
                  </a:lnTo>
                  <a:lnTo>
                    <a:pt x="712605" y="406505"/>
                  </a:lnTo>
                  <a:lnTo>
                    <a:pt x="703087" y="453088"/>
                  </a:lnTo>
                  <a:lnTo>
                    <a:pt x="687744" y="497258"/>
                  </a:lnTo>
                  <a:lnTo>
                    <a:pt x="667003" y="538590"/>
                  </a:lnTo>
                  <a:lnTo>
                    <a:pt x="641291" y="576655"/>
                  </a:lnTo>
                  <a:lnTo>
                    <a:pt x="611035" y="611029"/>
                  </a:lnTo>
                  <a:lnTo>
                    <a:pt x="576659" y="641285"/>
                  </a:lnTo>
                  <a:lnTo>
                    <a:pt x="538592" y="666996"/>
                  </a:lnTo>
                  <a:lnTo>
                    <a:pt x="497260" y="687735"/>
                  </a:lnTo>
                  <a:lnTo>
                    <a:pt x="453089" y="703077"/>
                  </a:lnTo>
                  <a:lnTo>
                    <a:pt x="406505" y="712595"/>
                  </a:lnTo>
                  <a:lnTo>
                    <a:pt x="357936" y="715863"/>
                  </a:lnTo>
                  <a:lnTo>
                    <a:pt x="309367" y="712595"/>
                  </a:lnTo>
                  <a:lnTo>
                    <a:pt x="262784" y="703077"/>
                  </a:lnTo>
                  <a:lnTo>
                    <a:pt x="218612" y="687735"/>
                  </a:lnTo>
                  <a:lnTo>
                    <a:pt x="177280" y="666996"/>
                  </a:lnTo>
                  <a:lnTo>
                    <a:pt x="139213" y="641285"/>
                  </a:lnTo>
                  <a:lnTo>
                    <a:pt x="104838" y="611029"/>
                  </a:lnTo>
                  <a:lnTo>
                    <a:pt x="74581" y="576655"/>
                  </a:lnTo>
                  <a:lnTo>
                    <a:pt x="48869" y="538590"/>
                  </a:lnTo>
                  <a:lnTo>
                    <a:pt x="28128" y="497258"/>
                  </a:lnTo>
                  <a:lnTo>
                    <a:pt x="12786" y="453088"/>
                  </a:lnTo>
                  <a:lnTo>
                    <a:pt x="3267" y="406505"/>
                  </a:lnTo>
                  <a:lnTo>
                    <a:pt x="0" y="357936"/>
                  </a:lnTo>
                  <a:lnTo>
                    <a:pt x="3267" y="309367"/>
                  </a:lnTo>
                  <a:lnTo>
                    <a:pt x="12786" y="262784"/>
                  </a:lnTo>
                  <a:lnTo>
                    <a:pt x="28128" y="218612"/>
                  </a:lnTo>
                  <a:lnTo>
                    <a:pt x="48869" y="177280"/>
                  </a:lnTo>
                  <a:lnTo>
                    <a:pt x="74581" y="139213"/>
                  </a:lnTo>
                  <a:lnTo>
                    <a:pt x="104838" y="104838"/>
                  </a:lnTo>
                  <a:lnTo>
                    <a:pt x="139213" y="74581"/>
                  </a:lnTo>
                  <a:lnTo>
                    <a:pt x="177280" y="48869"/>
                  </a:lnTo>
                  <a:lnTo>
                    <a:pt x="218612" y="28128"/>
                  </a:lnTo>
                  <a:lnTo>
                    <a:pt x="262784" y="12786"/>
                  </a:lnTo>
                  <a:lnTo>
                    <a:pt x="309367" y="3267"/>
                  </a:lnTo>
                  <a:lnTo>
                    <a:pt x="357936" y="0"/>
                  </a:lnTo>
                  <a:close/>
                </a:path>
              </a:pathLst>
            </a:custGeom>
            <a:ln w="26438">
              <a:solidFill>
                <a:srgbClr val="E306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872881" y="3331657"/>
              <a:ext cx="0" cy="208915"/>
            </a:xfrm>
            <a:custGeom>
              <a:avLst/>
              <a:gdLst/>
              <a:ahLst/>
              <a:cxnLst/>
              <a:rect l="l" t="t" r="r" b="b"/>
              <a:pathLst>
                <a:path h="208914">
                  <a:moveTo>
                    <a:pt x="0" y="0"/>
                  </a:moveTo>
                  <a:lnTo>
                    <a:pt x="0" y="208590"/>
                  </a:lnTo>
                </a:path>
              </a:pathLst>
            </a:custGeom>
            <a:ln w="26438">
              <a:solidFill>
                <a:srgbClr val="E306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872881" y="3217854"/>
              <a:ext cx="0" cy="71755"/>
            </a:xfrm>
            <a:custGeom>
              <a:avLst/>
              <a:gdLst/>
              <a:ahLst/>
              <a:cxnLst/>
              <a:rect l="l" t="t" r="r" b="b"/>
              <a:pathLst>
                <a:path h="71754">
                  <a:moveTo>
                    <a:pt x="0" y="0"/>
                  </a:moveTo>
                  <a:lnTo>
                    <a:pt x="0" y="71128"/>
                  </a:lnTo>
                </a:path>
              </a:pathLst>
            </a:custGeom>
            <a:ln w="26438">
              <a:solidFill>
                <a:srgbClr val="E306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514921" y="3575814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128" y="0"/>
                  </a:lnTo>
                </a:path>
              </a:pathLst>
            </a:custGeom>
            <a:ln w="26438">
              <a:solidFill>
                <a:srgbClr val="E306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72881" y="3862650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h="71120">
                  <a:moveTo>
                    <a:pt x="0" y="71097"/>
                  </a:moveTo>
                  <a:lnTo>
                    <a:pt x="0" y="0"/>
                  </a:lnTo>
                </a:path>
              </a:pathLst>
            </a:custGeom>
            <a:ln w="26438">
              <a:solidFill>
                <a:srgbClr val="E306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159717" y="3575814"/>
              <a:ext cx="71120" cy="0"/>
            </a:xfrm>
            <a:custGeom>
              <a:avLst/>
              <a:gdLst/>
              <a:ahLst/>
              <a:cxnLst/>
              <a:rect l="l" t="t" r="r" b="b"/>
              <a:pathLst>
                <a:path w="71119">
                  <a:moveTo>
                    <a:pt x="71097" y="0"/>
                  </a:moveTo>
                  <a:lnTo>
                    <a:pt x="0" y="0"/>
                  </a:lnTo>
                </a:path>
              </a:pathLst>
            </a:custGeom>
            <a:ln w="26438">
              <a:solidFill>
                <a:srgbClr val="E306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632346" y="333527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0"/>
                  </a:moveTo>
                  <a:lnTo>
                    <a:pt x="25140" y="25140"/>
                  </a:lnTo>
                </a:path>
              </a:pathLst>
            </a:custGeom>
            <a:ln w="26438">
              <a:solidFill>
                <a:srgbClr val="E306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632346" y="379120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5140"/>
                  </a:moveTo>
                  <a:lnTo>
                    <a:pt x="25140" y="0"/>
                  </a:lnTo>
                </a:path>
              </a:pathLst>
            </a:custGeom>
            <a:ln w="26438">
              <a:solidFill>
                <a:srgbClr val="E306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088275" y="379120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5140" y="25140"/>
                  </a:moveTo>
                  <a:lnTo>
                    <a:pt x="0" y="0"/>
                  </a:lnTo>
                </a:path>
              </a:pathLst>
            </a:custGeom>
            <a:ln w="26438">
              <a:solidFill>
                <a:srgbClr val="E306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088275" y="333527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5140" y="0"/>
                  </a:moveTo>
                  <a:lnTo>
                    <a:pt x="0" y="25140"/>
                  </a:lnTo>
                </a:path>
              </a:pathLst>
            </a:custGeom>
            <a:ln w="26438">
              <a:solidFill>
                <a:srgbClr val="E306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898392" y="3600560"/>
              <a:ext cx="133350" cy="129539"/>
            </a:xfrm>
            <a:custGeom>
              <a:avLst/>
              <a:gdLst/>
              <a:ahLst/>
              <a:cxnLst/>
              <a:rect l="l" t="t" r="r" b="b"/>
              <a:pathLst>
                <a:path w="133350" h="129539">
                  <a:moveTo>
                    <a:pt x="133294" y="129325"/>
                  </a:moveTo>
                  <a:lnTo>
                    <a:pt x="0" y="0"/>
                  </a:lnTo>
                </a:path>
              </a:pathLst>
            </a:custGeom>
            <a:ln w="26438">
              <a:solidFill>
                <a:srgbClr val="E306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37322" y="3540251"/>
              <a:ext cx="71120" cy="71755"/>
            </a:xfrm>
            <a:custGeom>
              <a:avLst/>
              <a:gdLst/>
              <a:ahLst/>
              <a:cxnLst/>
              <a:rect l="l" t="t" r="r" b="b"/>
              <a:pathLst>
                <a:path w="71119" h="71754">
                  <a:moveTo>
                    <a:pt x="35559" y="0"/>
                  </a:moveTo>
                  <a:lnTo>
                    <a:pt x="49402" y="2795"/>
                  </a:lnTo>
                  <a:lnTo>
                    <a:pt x="60704" y="10417"/>
                  </a:lnTo>
                  <a:lnTo>
                    <a:pt x="68324" y="21720"/>
                  </a:lnTo>
                  <a:lnTo>
                    <a:pt x="71118" y="35559"/>
                  </a:lnTo>
                  <a:lnTo>
                    <a:pt x="68324" y="49403"/>
                  </a:lnTo>
                  <a:lnTo>
                    <a:pt x="60704" y="60710"/>
                  </a:lnTo>
                  <a:lnTo>
                    <a:pt x="49402" y="68333"/>
                  </a:lnTo>
                  <a:lnTo>
                    <a:pt x="35559" y="71128"/>
                  </a:lnTo>
                  <a:lnTo>
                    <a:pt x="21715" y="68333"/>
                  </a:lnTo>
                  <a:lnTo>
                    <a:pt x="10413" y="60710"/>
                  </a:lnTo>
                  <a:lnTo>
                    <a:pt x="2793" y="49403"/>
                  </a:lnTo>
                  <a:lnTo>
                    <a:pt x="0" y="35559"/>
                  </a:lnTo>
                  <a:lnTo>
                    <a:pt x="2793" y="21720"/>
                  </a:lnTo>
                  <a:lnTo>
                    <a:pt x="10413" y="10417"/>
                  </a:lnTo>
                  <a:lnTo>
                    <a:pt x="21715" y="2795"/>
                  </a:lnTo>
                  <a:lnTo>
                    <a:pt x="35559" y="0"/>
                  </a:lnTo>
                  <a:close/>
                </a:path>
              </a:pathLst>
            </a:custGeom>
            <a:ln w="26438">
              <a:solidFill>
                <a:srgbClr val="E306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993551"/>
            <a:ext cx="388683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85" dirty="0"/>
              <a:t>Конкурс</a:t>
            </a:r>
            <a:r>
              <a:rPr spc="55" dirty="0"/>
              <a:t> </a:t>
            </a:r>
            <a:r>
              <a:rPr spc="434" dirty="0"/>
              <a:t>ФПГ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47088" y="2120354"/>
            <a:ext cx="5654675" cy="62865"/>
            <a:chOff x="1047088" y="2120354"/>
            <a:chExt cx="5654675" cy="62865"/>
          </a:xfrm>
        </p:grpSpPr>
        <p:sp>
          <p:nvSpPr>
            <p:cNvPr id="4" name="object 4"/>
            <p:cNvSpPr/>
            <p:nvPr/>
          </p:nvSpPr>
          <p:spPr>
            <a:xfrm>
              <a:off x="1047088" y="2151766"/>
              <a:ext cx="1727835" cy="0"/>
            </a:xfrm>
            <a:custGeom>
              <a:avLst/>
              <a:gdLst/>
              <a:ahLst/>
              <a:cxnLst/>
              <a:rect l="l" t="t" r="r" b="b"/>
              <a:pathLst>
                <a:path w="1727835">
                  <a:moveTo>
                    <a:pt x="0" y="0"/>
                  </a:moveTo>
                  <a:lnTo>
                    <a:pt x="1727696" y="0"/>
                  </a:lnTo>
                </a:path>
              </a:pathLst>
            </a:custGeom>
            <a:ln w="62825">
              <a:solidFill>
                <a:srgbClr val="E51F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74784" y="2151766"/>
              <a:ext cx="733425" cy="0"/>
            </a:xfrm>
            <a:custGeom>
              <a:avLst/>
              <a:gdLst/>
              <a:ahLst/>
              <a:cxnLst/>
              <a:rect l="l" t="t" r="r" b="b"/>
              <a:pathLst>
                <a:path w="733425">
                  <a:moveTo>
                    <a:pt x="0" y="0"/>
                  </a:moveTo>
                  <a:lnTo>
                    <a:pt x="732961" y="0"/>
                  </a:lnTo>
                </a:path>
              </a:pathLst>
            </a:custGeom>
            <a:ln w="62825">
              <a:solidFill>
                <a:srgbClr val="CBC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73670" y="2151766"/>
              <a:ext cx="1727835" cy="0"/>
            </a:xfrm>
            <a:custGeom>
              <a:avLst/>
              <a:gdLst/>
              <a:ahLst/>
              <a:cxnLst/>
              <a:rect l="l" t="t" r="r" b="b"/>
              <a:pathLst>
                <a:path w="1727834">
                  <a:moveTo>
                    <a:pt x="0" y="0"/>
                  </a:moveTo>
                  <a:lnTo>
                    <a:pt x="1727696" y="0"/>
                  </a:lnTo>
                </a:path>
              </a:pathLst>
            </a:custGeom>
            <a:ln w="62825">
              <a:solidFill>
                <a:srgbClr val="E51F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40708" y="2151766"/>
              <a:ext cx="733425" cy="0"/>
            </a:xfrm>
            <a:custGeom>
              <a:avLst/>
              <a:gdLst/>
              <a:ahLst/>
              <a:cxnLst/>
              <a:rect l="l" t="t" r="r" b="b"/>
              <a:pathLst>
                <a:path w="733425">
                  <a:moveTo>
                    <a:pt x="0" y="0"/>
                  </a:moveTo>
                  <a:lnTo>
                    <a:pt x="732961" y="0"/>
                  </a:lnTo>
                </a:path>
              </a:pathLst>
            </a:custGeom>
            <a:ln w="62825">
              <a:solidFill>
                <a:srgbClr val="02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07746" y="2151766"/>
              <a:ext cx="733425" cy="0"/>
            </a:xfrm>
            <a:custGeom>
              <a:avLst/>
              <a:gdLst/>
              <a:ahLst/>
              <a:cxnLst/>
              <a:rect l="l" t="t" r="r" b="b"/>
              <a:pathLst>
                <a:path w="733425">
                  <a:moveTo>
                    <a:pt x="0" y="0"/>
                  </a:moveTo>
                  <a:lnTo>
                    <a:pt x="732961" y="0"/>
                  </a:lnTo>
                </a:path>
              </a:pathLst>
            </a:custGeom>
            <a:ln w="62825">
              <a:solidFill>
                <a:srgbClr val="F5C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191859" y="5856460"/>
            <a:ext cx="5295651" cy="2232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17538" y="6266825"/>
            <a:ext cx="3648710" cy="2182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150" b="1" spc="525" dirty="0">
                <a:solidFill>
                  <a:srgbClr val="699FF0"/>
                </a:solidFill>
                <a:latin typeface="Calibri"/>
                <a:cs typeface="Calibri"/>
              </a:rPr>
              <a:t>П</a:t>
            </a:r>
            <a:r>
              <a:rPr sz="14150" b="1" spc="459" dirty="0">
                <a:solidFill>
                  <a:srgbClr val="699FF0"/>
                </a:solidFill>
                <a:latin typeface="Calibri"/>
                <a:cs typeface="Calibri"/>
              </a:rPr>
              <a:t>Р</a:t>
            </a:r>
            <a:r>
              <a:rPr sz="14150" b="1" spc="-1275" dirty="0">
                <a:solidFill>
                  <a:srgbClr val="699FF0"/>
                </a:solidFill>
                <a:latin typeface="Calibri"/>
                <a:cs typeface="Calibri"/>
              </a:rPr>
              <a:t>М</a:t>
            </a:r>
            <a:endParaRPr sz="1415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-26352" y="8014894"/>
            <a:ext cx="13390880" cy="148590"/>
            <a:chOff x="-26352" y="8014894"/>
            <a:chExt cx="13390880" cy="148590"/>
          </a:xfrm>
        </p:grpSpPr>
        <p:sp>
          <p:nvSpPr>
            <p:cNvPr id="12" name="object 12"/>
            <p:cNvSpPr/>
            <p:nvPr/>
          </p:nvSpPr>
          <p:spPr>
            <a:xfrm>
              <a:off x="0" y="8089112"/>
              <a:ext cx="13245465" cy="0"/>
            </a:xfrm>
            <a:custGeom>
              <a:avLst/>
              <a:gdLst/>
              <a:ahLst/>
              <a:cxnLst/>
              <a:rect l="l" t="t" r="r" b="b"/>
              <a:pathLst>
                <a:path w="13245465">
                  <a:moveTo>
                    <a:pt x="0" y="0"/>
                  </a:moveTo>
                  <a:lnTo>
                    <a:pt x="13245471" y="0"/>
                  </a:lnTo>
                </a:path>
              </a:pathLst>
            </a:custGeom>
            <a:ln w="52354">
              <a:solidFill>
                <a:srgbClr val="F5C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59957" y="8014894"/>
              <a:ext cx="203951" cy="1484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911349" y="4816681"/>
            <a:ext cx="227330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120" dirty="0">
                <a:latin typeface="Calibri"/>
                <a:cs typeface="Calibri"/>
              </a:rPr>
              <a:t>обучение</a:t>
            </a:r>
            <a:r>
              <a:rPr sz="1950" spc="20" dirty="0">
                <a:latin typeface="Calibri"/>
                <a:cs typeface="Calibri"/>
              </a:rPr>
              <a:t> </a:t>
            </a:r>
            <a:r>
              <a:rPr sz="1950" spc="95" dirty="0">
                <a:latin typeface="Calibri"/>
                <a:cs typeface="Calibri"/>
              </a:rPr>
              <a:t>команды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724720" y="4471068"/>
            <a:ext cx="4646930" cy="984885"/>
          </a:xfrm>
          <a:custGeom>
            <a:avLst/>
            <a:gdLst/>
            <a:ahLst/>
            <a:cxnLst/>
            <a:rect l="l" t="t" r="r" b="b"/>
            <a:pathLst>
              <a:path w="4646930" h="984885">
                <a:moveTo>
                  <a:pt x="209417" y="0"/>
                </a:moveTo>
                <a:lnTo>
                  <a:pt x="161399" y="5530"/>
                </a:lnTo>
                <a:lnTo>
                  <a:pt x="117319" y="21284"/>
                </a:lnTo>
                <a:lnTo>
                  <a:pt x="78436" y="46005"/>
                </a:lnTo>
                <a:lnTo>
                  <a:pt x="46005" y="78436"/>
                </a:lnTo>
                <a:lnTo>
                  <a:pt x="21284" y="117319"/>
                </a:lnTo>
                <a:lnTo>
                  <a:pt x="5530" y="161399"/>
                </a:lnTo>
                <a:lnTo>
                  <a:pt x="0" y="209417"/>
                </a:lnTo>
                <a:lnTo>
                  <a:pt x="0" y="774845"/>
                </a:lnTo>
                <a:lnTo>
                  <a:pt x="5530" y="822864"/>
                </a:lnTo>
                <a:lnTo>
                  <a:pt x="21284" y="866943"/>
                </a:lnTo>
                <a:lnTo>
                  <a:pt x="46005" y="905826"/>
                </a:lnTo>
                <a:lnTo>
                  <a:pt x="78436" y="938257"/>
                </a:lnTo>
                <a:lnTo>
                  <a:pt x="117319" y="962978"/>
                </a:lnTo>
                <a:lnTo>
                  <a:pt x="161399" y="978732"/>
                </a:lnTo>
                <a:lnTo>
                  <a:pt x="209417" y="984263"/>
                </a:lnTo>
                <a:lnTo>
                  <a:pt x="4437110" y="984263"/>
                </a:lnTo>
                <a:lnTo>
                  <a:pt x="4485126" y="978732"/>
                </a:lnTo>
                <a:lnTo>
                  <a:pt x="4529204" y="962978"/>
                </a:lnTo>
                <a:lnTo>
                  <a:pt x="4568088" y="938257"/>
                </a:lnTo>
                <a:lnTo>
                  <a:pt x="4600519" y="905826"/>
                </a:lnTo>
                <a:lnTo>
                  <a:pt x="4625241" y="866943"/>
                </a:lnTo>
                <a:lnTo>
                  <a:pt x="4640997" y="822864"/>
                </a:lnTo>
                <a:lnTo>
                  <a:pt x="4646528" y="774845"/>
                </a:lnTo>
                <a:lnTo>
                  <a:pt x="4646528" y="209417"/>
                </a:lnTo>
                <a:lnTo>
                  <a:pt x="4640997" y="161399"/>
                </a:lnTo>
                <a:lnTo>
                  <a:pt x="4625241" y="117319"/>
                </a:lnTo>
                <a:lnTo>
                  <a:pt x="4600519" y="78436"/>
                </a:lnTo>
                <a:lnTo>
                  <a:pt x="4568088" y="46005"/>
                </a:lnTo>
                <a:lnTo>
                  <a:pt x="4529204" y="21284"/>
                </a:lnTo>
                <a:lnTo>
                  <a:pt x="4485126" y="5530"/>
                </a:lnTo>
                <a:lnTo>
                  <a:pt x="4437110" y="0"/>
                </a:lnTo>
                <a:lnTo>
                  <a:pt x="209417" y="0"/>
                </a:lnTo>
                <a:close/>
              </a:path>
            </a:pathLst>
          </a:custGeom>
          <a:ln w="62825">
            <a:solidFill>
              <a:srgbClr val="BF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880086" y="4361123"/>
            <a:ext cx="4701540" cy="1979295"/>
          </a:xfrm>
          <a:custGeom>
            <a:avLst/>
            <a:gdLst/>
            <a:ahLst/>
            <a:cxnLst/>
            <a:rect l="l" t="t" r="r" b="b"/>
            <a:pathLst>
              <a:path w="4701540" h="1979295">
                <a:moveTo>
                  <a:pt x="4492009" y="0"/>
                </a:moveTo>
                <a:lnTo>
                  <a:pt x="209417" y="0"/>
                </a:lnTo>
                <a:lnTo>
                  <a:pt x="161399" y="5530"/>
                </a:lnTo>
                <a:lnTo>
                  <a:pt x="117319" y="21284"/>
                </a:lnTo>
                <a:lnTo>
                  <a:pt x="78436" y="46005"/>
                </a:lnTo>
                <a:lnTo>
                  <a:pt x="46005" y="78436"/>
                </a:lnTo>
                <a:lnTo>
                  <a:pt x="21284" y="117319"/>
                </a:lnTo>
                <a:lnTo>
                  <a:pt x="5530" y="161399"/>
                </a:lnTo>
                <a:lnTo>
                  <a:pt x="0" y="209417"/>
                </a:lnTo>
                <a:lnTo>
                  <a:pt x="0" y="1769579"/>
                </a:lnTo>
                <a:lnTo>
                  <a:pt x="5530" y="1817598"/>
                </a:lnTo>
                <a:lnTo>
                  <a:pt x="21284" y="1861677"/>
                </a:lnTo>
                <a:lnTo>
                  <a:pt x="46005" y="1900561"/>
                </a:lnTo>
                <a:lnTo>
                  <a:pt x="78436" y="1932991"/>
                </a:lnTo>
                <a:lnTo>
                  <a:pt x="117319" y="1957712"/>
                </a:lnTo>
                <a:lnTo>
                  <a:pt x="161399" y="1973466"/>
                </a:lnTo>
                <a:lnTo>
                  <a:pt x="209417" y="1978997"/>
                </a:lnTo>
                <a:lnTo>
                  <a:pt x="4492009" y="1978997"/>
                </a:lnTo>
                <a:lnTo>
                  <a:pt x="4540028" y="1973466"/>
                </a:lnTo>
                <a:lnTo>
                  <a:pt x="4584107" y="1957712"/>
                </a:lnTo>
                <a:lnTo>
                  <a:pt x="4622991" y="1932991"/>
                </a:lnTo>
                <a:lnTo>
                  <a:pt x="4655421" y="1900561"/>
                </a:lnTo>
                <a:lnTo>
                  <a:pt x="4680142" y="1861677"/>
                </a:lnTo>
                <a:lnTo>
                  <a:pt x="4695896" y="1817598"/>
                </a:lnTo>
                <a:lnTo>
                  <a:pt x="4701427" y="1769579"/>
                </a:lnTo>
                <a:lnTo>
                  <a:pt x="4701427" y="209417"/>
                </a:lnTo>
                <a:lnTo>
                  <a:pt x="4695896" y="161399"/>
                </a:lnTo>
                <a:lnTo>
                  <a:pt x="4680142" y="117319"/>
                </a:lnTo>
                <a:lnTo>
                  <a:pt x="4655421" y="78436"/>
                </a:lnTo>
                <a:lnTo>
                  <a:pt x="4622991" y="46005"/>
                </a:lnTo>
                <a:lnTo>
                  <a:pt x="4584107" y="21284"/>
                </a:lnTo>
                <a:lnTo>
                  <a:pt x="4540028" y="5530"/>
                </a:lnTo>
                <a:lnTo>
                  <a:pt x="4492009" y="0"/>
                </a:lnTo>
                <a:close/>
              </a:path>
            </a:pathLst>
          </a:custGeom>
          <a:solidFill>
            <a:srgbClr val="F5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813836" y="4940237"/>
            <a:ext cx="283400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22935">
              <a:lnSpc>
                <a:spcPct val="126800"/>
              </a:lnSpc>
              <a:spcBef>
                <a:spcPts val="95"/>
              </a:spcBef>
            </a:pPr>
            <a:r>
              <a:rPr sz="1950" spc="135" dirty="0">
                <a:latin typeface="Calibri"/>
                <a:cs typeface="Calibri"/>
              </a:rPr>
              <a:t>Оформление  </a:t>
            </a:r>
            <a:r>
              <a:rPr sz="1950" spc="130" dirty="0">
                <a:latin typeface="Calibri"/>
                <a:cs typeface="Calibri"/>
              </a:rPr>
              <a:t>проектной</a:t>
            </a:r>
            <a:r>
              <a:rPr sz="1950" spc="40" dirty="0">
                <a:latin typeface="Calibri"/>
                <a:cs typeface="Calibri"/>
              </a:rPr>
              <a:t> </a:t>
            </a:r>
            <a:r>
              <a:rPr sz="1950" spc="130" dirty="0">
                <a:latin typeface="Calibri"/>
                <a:cs typeface="Calibri"/>
              </a:rPr>
              <a:t>инициативы</a:t>
            </a:r>
            <a:endParaRPr sz="195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3874689" y="4355726"/>
            <a:ext cx="4712335" cy="4511040"/>
            <a:chOff x="13874689" y="4355726"/>
            <a:chExt cx="4712335" cy="4511040"/>
          </a:xfrm>
        </p:grpSpPr>
        <p:sp>
          <p:nvSpPr>
            <p:cNvPr id="19" name="object 19"/>
            <p:cNvSpPr/>
            <p:nvPr/>
          </p:nvSpPr>
          <p:spPr>
            <a:xfrm>
              <a:off x="13880087" y="4361123"/>
              <a:ext cx="4701540" cy="1979295"/>
            </a:xfrm>
            <a:custGeom>
              <a:avLst/>
              <a:gdLst/>
              <a:ahLst/>
              <a:cxnLst/>
              <a:rect l="l" t="t" r="r" b="b"/>
              <a:pathLst>
                <a:path w="4701540" h="1979295">
                  <a:moveTo>
                    <a:pt x="209417" y="0"/>
                  </a:moveTo>
                  <a:lnTo>
                    <a:pt x="161399" y="5530"/>
                  </a:lnTo>
                  <a:lnTo>
                    <a:pt x="117319" y="21284"/>
                  </a:lnTo>
                  <a:lnTo>
                    <a:pt x="78436" y="46005"/>
                  </a:lnTo>
                  <a:lnTo>
                    <a:pt x="46005" y="78436"/>
                  </a:lnTo>
                  <a:lnTo>
                    <a:pt x="21284" y="117319"/>
                  </a:lnTo>
                  <a:lnTo>
                    <a:pt x="5530" y="161399"/>
                  </a:lnTo>
                  <a:lnTo>
                    <a:pt x="0" y="209417"/>
                  </a:lnTo>
                  <a:lnTo>
                    <a:pt x="0" y="1769579"/>
                  </a:lnTo>
                  <a:lnTo>
                    <a:pt x="5530" y="1817598"/>
                  </a:lnTo>
                  <a:lnTo>
                    <a:pt x="21284" y="1861677"/>
                  </a:lnTo>
                  <a:lnTo>
                    <a:pt x="46005" y="1900561"/>
                  </a:lnTo>
                  <a:lnTo>
                    <a:pt x="78436" y="1932991"/>
                  </a:lnTo>
                  <a:lnTo>
                    <a:pt x="117319" y="1957712"/>
                  </a:lnTo>
                  <a:lnTo>
                    <a:pt x="161399" y="1973466"/>
                  </a:lnTo>
                  <a:lnTo>
                    <a:pt x="209417" y="1978997"/>
                  </a:lnTo>
                  <a:lnTo>
                    <a:pt x="4492009" y="1978997"/>
                  </a:lnTo>
                  <a:lnTo>
                    <a:pt x="4540028" y="1973466"/>
                  </a:lnTo>
                  <a:lnTo>
                    <a:pt x="4584107" y="1957712"/>
                  </a:lnTo>
                  <a:lnTo>
                    <a:pt x="4622991" y="1932991"/>
                  </a:lnTo>
                  <a:lnTo>
                    <a:pt x="4655421" y="1900561"/>
                  </a:lnTo>
                  <a:lnTo>
                    <a:pt x="4680142" y="1861677"/>
                  </a:lnTo>
                  <a:lnTo>
                    <a:pt x="4695896" y="1817598"/>
                  </a:lnTo>
                  <a:lnTo>
                    <a:pt x="4701427" y="1769579"/>
                  </a:lnTo>
                  <a:lnTo>
                    <a:pt x="4701427" y="209417"/>
                  </a:lnTo>
                  <a:lnTo>
                    <a:pt x="4695896" y="161399"/>
                  </a:lnTo>
                  <a:lnTo>
                    <a:pt x="4680142" y="117319"/>
                  </a:lnTo>
                  <a:lnTo>
                    <a:pt x="4655421" y="78436"/>
                  </a:lnTo>
                  <a:lnTo>
                    <a:pt x="4622991" y="46005"/>
                  </a:lnTo>
                  <a:lnTo>
                    <a:pt x="4584107" y="21284"/>
                  </a:lnTo>
                  <a:lnTo>
                    <a:pt x="4540028" y="5530"/>
                  </a:lnTo>
                  <a:lnTo>
                    <a:pt x="4492009" y="0"/>
                  </a:lnTo>
                  <a:lnTo>
                    <a:pt x="209417" y="0"/>
                  </a:lnTo>
                  <a:close/>
                </a:path>
              </a:pathLst>
            </a:custGeom>
            <a:ln w="10470">
              <a:solidFill>
                <a:srgbClr val="FBF8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880087" y="6887153"/>
              <a:ext cx="4701540" cy="1979295"/>
            </a:xfrm>
            <a:custGeom>
              <a:avLst/>
              <a:gdLst/>
              <a:ahLst/>
              <a:cxnLst/>
              <a:rect l="l" t="t" r="r" b="b"/>
              <a:pathLst>
                <a:path w="4701540" h="1979295">
                  <a:moveTo>
                    <a:pt x="4492009" y="0"/>
                  </a:moveTo>
                  <a:lnTo>
                    <a:pt x="209417" y="0"/>
                  </a:lnTo>
                  <a:lnTo>
                    <a:pt x="161399" y="5530"/>
                  </a:lnTo>
                  <a:lnTo>
                    <a:pt x="117319" y="21284"/>
                  </a:lnTo>
                  <a:lnTo>
                    <a:pt x="78436" y="46005"/>
                  </a:lnTo>
                  <a:lnTo>
                    <a:pt x="46005" y="78436"/>
                  </a:lnTo>
                  <a:lnTo>
                    <a:pt x="21284" y="117319"/>
                  </a:lnTo>
                  <a:lnTo>
                    <a:pt x="5530" y="161399"/>
                  </a:lnTo>
                  <a:lnTo>
                    <a:pt x="0" y="209417"/>
                  </a:lnTo>
                  <a:lnTo>
                    <a:pt x="0" y="1769579"/>
                  </a:lnTo>
                  <a:lnTo>
                    <a:pt x="5530" y="1817598"/>
                  </a:lnTo>
                  <a:lnTo>
                    <a:pt x="21284" y="1861677"/>
                  </a:lnTo>
                  <a:lnTo>
                    <a:pt x="46005" y="1900561"/>
                  </a:lnTo>
                  <a:lnTo>
                    <a:pt x="78436" y="1932991"/>
                  </a:lnTo>
                  <a:lnTo>
                    <a:pt x="117319" y="1957712"/>
                  </a:lnTo>
                  <a:lnTo>
                    <a:pt x="161399" y="1973466"/>
                  </a:lnTo>
                  <a:lnTo>
                    <a:pt x="209417" y="1978997"/>
                  </a:lnTo>
                  <a:lnTo>
                    <a:pt x="4492009" y="1978997"/>
                  </a:lnTo>
                  <a:lnTo>
                    <a:pt x="4540028" y="1973466"/>
                  </a:lnTo>
                  <a:lnTo>
                    <a:pt x="4584107" y="1957712"/>
                  </a:lnTo>
                  <a:lnTo>
                    <a:pt x="4622991" y="1932991"/>
                  </a:lnTo>
                  <a:lnTo>
                    <a:pt x="4655421" y="1900561"/>
                  </a:lnTo>
                  <a:lnTo>
                    <a:pt x="4680142" y="1861677"/>
                  </a:lnTo>
                  <a:lnTo>
                    <a:pt x="4695896" y="1817598"/>
                  </a:lnTo>
                  <a:lnTo>
                    <a:pt x="4701427" y="1769579"/>
                  </a:lnTo>
                  <a:lnTo>
                    <a:pt x="4701427" y="209417"/>
                  </a:lnTo>
                  <a:lnTo>
                    <a:pt x="4695896" y="161399"/>
                  </a:lnTo>
                  <a:lnTo>
                    <a:pt x="4680142" y="117319"/>
                  </a:lnTo>
                  <a:lnTo>
                    <a:pt x="4655421" y="78436"/>
                  </a:lnTo>
                  <a:lnTo>
                    <a:pt x="4622991" y="46005"/>
                  </a:lnTo>
                  <a:lnTo>
                    <a:pt x="4584107" y="21284"/>
                  </a:lnTo>
                  <a:lnTo>
                    <a:pt x="4540028" y="5530"/>
                  </a:lnTo>
                  <a:lnTo>
                    <a:pt x="4492009" y="0"/>
                  </a:lnTo>
                  <a:close/>
                </a:path>
              </a:pathLst>
            </a:custGeom>
            <a:solidFill>
              <a:srgbClr val="F5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4793107" y="7466266"/>
            <a:ext cx="287591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3619" marR="5080" indent="-1011555">
              <a:lnSpc>
                <a:spcPct val="126800"/>
              </a:lnSpc>
              <a:spcBef>
                <a:spcPts val="95"/>
              </a:spcBef>
            </a:pPr>
            <a:r>
              <a:rPr sz="1950" spc="105" dirty="0">
                <a:latin typeface="Calibri"/>
                <a:cs typeface="Calibri"/>
              </a:rPr>
              <a:t>Процедура</a:t>
            </a:r>
            <a:r>
              <a:rPr sz="1950" spc="25" dirty="0">
                <a:latin typeface="Calibri"/>
                <a:cs typeface="Calibri"/>
              </a:rPr>
              <a:t> </a:t>
            </a:r>
            <a:r>
              <a:rPr sz="1950" spc="120" dirty="0">
                <a:latin typeface="Calibri"/>
                <a:cs typeface="Calibri"/>
              </a:rPr>
              <a:t>конкурсного  </a:t>
            </a:r>
            <a:r>
              <a:rPr sz="1950" spc="110" dirty="0">
                <a:latin typeface="Calibri"/>
                <a:cs typeface="Calibri"/>
              </a:rPr>
              <a:t>отбора</a:t>
            </a:r>
            <a:endParaRPr sz="195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3874689" y="6881755"/>
            <a:ext cx="4712335" cy="4493895"/>
            <a:chOff x="13874689" y="6881755"/>
            <a:chExt cx="4712335" cy="4493895"/>
          </a:xfrm>
        </p:grpSpPr>
        <p:sp>
          <p:nvSpPr>
            <p:cNvPr id="23" name="object 23"/>
            <p:cNvSpPr/>
            <p:nvPr/>
          </p:nvSpPr>
          <p:spPr>
            <a:xfrm>
              <a:off x="13880087" y="6887153"/>
              <a:ext cx="4701540" cy="1979295"/>
            </a:xfrm>
            <a:custGeom>
              <a:avLst/>
              <a:gdLst/>
              <a:ahLst/>
              <a:cxnLst/>
              <a:rect l="l" t="t" r="r" b="b"/>
              <a:pathLst>
                <a:path w="4701540" h="1979295">
                  <a:moveTo>
                    <a:pt x="209417" y="0"/>
                  </a:moveTo>
                  <a:lnTo>
                    <a:pt x="161399" y="5530"/>
                  </a:lnTo>
                  <a:lnTo>
                    <a:pt x="117319" y="21284"/>
                  </a:lnTo>
                  <a:lnTo>
                    <a:pt x="78436" y="46005"/>
                  </a:lnTo>
                  <a:lnTo>
                    <a:pt x="46005" y="78436"/>
                  </a:lnTo>
                  <a:lnTo>
                    <a:pt x="21284" y="117319"/>
                  </a:lnTo>
                  <a:lnTo>
                    <a:pt x="5530" y="161399"/>
                  </a:lnTo>
                  <a:lnTo>
                    <a:pt x="0" y="209417"/>
                  </a:lnTo>
                  <a:lnTo>
                    <a:pt x="0" y="1769579"/>
                  </a:lnTo>
                  <a:lnTo>
                    <a:pt x="5530" y="1817598"/>
                  </a:lnTo>
                  <a:lnTo>
                    <a:pt x="21284" y="1861677"/>
                  </a:lnTo>
                  <a:lnTo>
                    <a:pt x="46005" y="1900561"/>
                  </a:lnTo>
                  <a:lnTo>
                    <a:pt x="78436" y="1932991"/>
                  </a:lnTo>
                  <a:lnTo>
                    <a:pt x="117319" y="1957712"/>
                  </a:lnTo>
                  <a:lnTo>
                    <a:pt x="161399" y="1973466"/>
                  </a:lnTo>
                  <a:lnTo>
                    <a:pt x="209417" y="1978997"/>
                  </a:lnTo>
                  <a:lnTo>
                    <a:pt x="4492009" y="1978997"/>
                  </a:lnTo>
                  <a:lnTo>
                    <a:pt x="4540028" y="1973466"/>
                  </a:lnTo>
                  <a:lnTo>
                    <a:pt x="4584107" y="1957712"/>
                  </a:lnTo>
                  <a:lnTo>
                    <a:pt x="4622991" y="1932991"/>
                  </a:lnTo>
                  <a:lnTo>
                    <a:pt x="4655421" y="1900561"/>
                  </a:lnTo>
                  <a:lnTo>
                    <a:pt x="4680142" y="1861677"/>
                  </a:lnTo>
                  <a:lnTo>
                    <a:pt x="4695896" y="1817598"/>
                  </a:lnTo>
                  <a:lnTo>
                    <a:pt x="4701427" y="1769579"/>
                  </a:lnTo>
                  <a:lnTo>
                    <a:pt x="4701427" y="209417"/>
                  </a:lnTo>
                  <a:lnTo>
                    <a:pt x="4695896" y="161399"/>
                  </a:lnTo>
                  <a:lnTo>
                    <a:pt x="4680142" y="117319"/>
                  </a:lnTo>
                  <a:lnTo>
                    <a:pt x="4655421" y="78436"/>
                  </a:lnTo>
                  <a:lnTo>
                    <a:pt x="4622991" y="46005"/>
                  </a:lnTo>
                  <a:lnTo>
                    <a:pt x="4584107" y="21284"/>
                  </a:lnTo>
                  <a:lnTo>
                    <a:pt x="4540028" y="5530"/>
                  </a:lnTo>
                  <a:lnTo>
                    <a:pt x="4492009" y="0"/>
                  </a:lnTo>
                  <a:lnTo>
                    <a:pt x="209417" y="0"/>
                  </a:lnTo>
                  <a:close/>
                </a:path>
              </a:pathLst>
            </a:custGeom>
            <a:ln w="10470">
              <a:solidFill>
                <a:srgbClr val="FBF8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880087" y="9396627"/>
              <a:ext cx="4701540" cy="1979295"/>
            </a:xfrm>
            <a:custGeom>
              <a:avLst/>
              <a:gdLst/>
              <a:ahLst/>
              <a:cxnLst/>
              <a:rect l="l" t="t" r="r" b="b"/>
              <a:pathLst>
                <a:path w="4701540" h="1979295">
                  <a:moveTo>
                    <a:pt x="4492009" y="0"/>
                  </a:moveTo>
                  <a:lnTo>
                    <a:pt x="209417" y="0"/>
                  </a:lnTo>
                  <a:lnTo>
                    <a:pt x="161399" y="5530"/>
                  </a:lnTo>
                  <a:lnTo>
                    <a:pt x="117319" y="21284"/>
                  </a:lnTo>
                  <a:lnTo>
                    <a:pt x="78436" y="46005"/>
                  </a:lnTo>
                  <a:lnTo>
                    <a:pt x="46005" y="78436"/>
                  </a:lnTo>
                  <a:lnTo>
                    <a:pt x="21284" y="117319"/>
                  </a:lnTo>
                  <a:lnTo>
                    <a:pt x="5530" y="161399"/>
                  </a:lnTo>
                  <a:lnTo>
                    <a:pt x="0" y="209417"/>
                  </a:lnTo>
                  <a:lnTo>
                    <a:pt x="0" y="1769579"/>
                  </a:lnTo>
                  <a:lnTo>
                    <a:pt x="5530" y="1817598"/>
                  </a:lnTo>
                  <a:lnTo>
                    <a:pt x="21284" y="1861677"/>
                  </a:lnTo>
                  <a:lnTo>
                    <a:pt x="46005" y="1900561"/>
                  </a:lnTo>
                  <a:lnTo>
                    <a:pt x="78436" y="1932991"/>
                  </a:lnTo>
                  <a:lnTo>
                    <a:pt x="117319" y="1957712"/>
                  </a:lnTo>
                  <a:lnTo>
                    <a:pt x="161399" y="1973466"/>
                  </a:lnTo>
                  <a:lnTo>
                    <a:pt x="209417" y="1978997"/>
                  </a:lnTo>
                  <a:lnTo>
                    <a:pt x="4492009" y="1978997"/>
                  </a:lnTo>
                  <a:lnTo>
                    <a:pt x="4540028" y="1973466"/>
                  </a:lnTo>
                  <a:lnTo>
                    <a:pt x="4584107" y="1957712"/>
                  </a:lnTo>
                  <a:lnTo>
                    <a:pt x="4622991" y="1932991"/>
                  </a:lnTo>
                  <a:lnTo>
                    <a:pt x="4655421" y="1900561"/>
                  </a:lnTo>
                  <a:lnTo>
                    <a:pt x="4680142" y="1861677"/>
                  </a:lnTo>
                  <a:lnTo>
                    <a:pt x="4695896" y="1817598"/>
                  </a:lnTo>
                  <a:lnTo>
                    <a:pt x="4701427" y="1769579"/>
                  </a:lnTo>
                  <a:lnTo>
                    <a:pt x="4701427" y="209417"/>
                  </a:lnTo>
                  <a:lnTo>
                    <a:pt x="4695896" y="161399"/>
                  </a:lnTo>
                  <a:lnTo>
                    <a:pt x="4680142" y="117319"/>
                  </a:lnTo>
                  <a:lnTo>
                    <a:pt x="4655421" y="78436"/>
                  </a:lnTo>
                  <a:lnTo>
                    <a:pt x="4622991" y="46005"/>
                  </a:lnTo>
                  <a:lnTo>
                    <a:pt x="4584107" y="21284"/>
                  </a:lnTo>
                  <a:lnTo>
                    <a:pt x="4540028" y="5530"/>
                  </a:lnTo>
                  <a:lnTo>
                    <a:pt x="4492009" y="0"/>
                  </a:lnTo>
                  <a:close/>
                </a:path>
              </a:pathLst>
            </a:custGeom>
            <a:solidFill>
              <a:srgbClr val="F5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5104338" y="10239607"/>
            <a:ext cx="225298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100" dirty="0">
                <a:latin typeface="Calibri"/>
                <a:cs typeface="Calibri"/>
              </a:rPr>
              <a:t>Победа </a:t>
            </a:r>
            <a:r>
              <a:rPr sz="1950" spc="180" dirty="0">
                <a:latin typeface="Calibri"/>
                <a:cs typeface="Calibri"/>
              </a:rPr>
              <a:t>в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spc="110" dirty="0">
                <a:latin typeface="Calibri"/>
                <a:cs typeface="Calibri"/>
              </a:rPr>
              <a:t>конкурсе</a:t>
            </a:r>
            <a:endParaRPr sz="195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3874850" y="6338136"/>
            <a:ext cx="4712335" cy="5043170"/>
            <a:chOff x="13874850" y="6338136"/>
            <a:chExt cx="4712335" cy="5043170"/>
          </a:xfrm>
        </p:grpSpPr>
        <p:sp>
          <p:nvSpPr>
            <p:cNvPr id="27" name="object 27"/>
            <p:cNvSpPr/>
            <p:nvPr/>
          </p:nvSpPr>
          <p:spPr>
            <a:xfrm>
              <a:off x="16232934" y="6338136"/>
              <a:ext cx="0" cy="403860"/>
            </a:xfrm>
            <a:custGeom>
              <a:avLst/>
              <a:gdLst/>
              <a:ahLst/>
              <a:cxnLst/>
              <a:rect l="l" t="t" r="r" b="b"/>
              <a:pathLst>
                <a:path h="403859">
                  <a:moveTo>
                    <a:pt x="0" y="0"/>
                  </a:moveTo>
                  <a:lnTo>
                    <a:pt x="0" y="403485"/>
                  </a:lnTo>
                </a:path>
              </a:pathLst>
            </a:custGeom>
            <a:ln w="52354">
              <a:solidFill>
                <a:srgbClr val="F5C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158717" y="6656102"/>
              <a:ext cx="148435" cy="2039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226809" y="8869473"/>
              <a:ext cx="0" cy="403860"/>
            </a:xfrm>
            <a:custGeom>
              <a:avLst/>
              <a:gdLst/>
              <a:ahLst/>
              <a:cxnLst/>
              <a:rect l="l" t="t" r="r" b="b"/>
              <a:pathLst>
                <a:path h="403859">
                  <a:moveTo>
                    <a:pt x="0" y="0"/>
                  </a:moveTo>
                  <a:lnTo>
                    <a:pt x="0" y="403485"/>
                  </a:lnTo>
                </a:path>
              </a:pathLst>
            </a:custGeom>
            <a:ln w="52354">
              <a:solidFill>
                <a:srgbClr val="F5C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880086" y="9396627"/>
              <a:ext cx="4701540" cy="1979295"/>
            </a:xfrm>
            <a:custGeom>
              <a:avLst/>
              <a:gdLst/>
              <a:ahLst/>
              <a:cxnLst/>
              <a:rect l="l" t="t" r="r" b="b"/>
              <a:pathLst>
                <a:path w="4701540" h="1979295">
                  <a:moveTo>
                    <a:pt x="209417" y="0"/>
                  </a:moveTo>
                  <a:lnTo>
                    <a:pt x="161399" y="5530"/>
                  </a:lnTo>
                  <a:lnTo>
                    <a:pt x="117319" y="21284"/>
                  </a:lnTo>
                  <a:lnTo>
                    <a:pt x="78436" y="46005"/>
                  </a:lnTo>
                  <a:lnTo>
                    <a:pt x="46005" y="78436"/>
                  </a:lnTo>
                  <a:lnTo>
                    <a:pt x="21284" y="117319"/>
                  </a:lnTo>
                  <a:lnTo>
                    <a:pt x="5530" y="161399"/>
                  </a:lnTo>
                  <a:lnTo>
                    <a:pt x="0" y="209417"/>
                  </a:lnTo>
                  <a:lnTo>
                    <a:pt x="0" y="1769579"/>
                  </a:lnTo>
                  <a:lnTo>
                    <a:pt x="5530" y="1817598"/>
                  </a:lnTo>
                  <a:lnTo>
                    <a:pt x="21284" y="1861677"/>
                  </a:lnTo>
                  <a:lnTo>
                    <a:pt x="46005" y="1900561"/>
                  </a:lnTo>
                  <a:lnTo>
                    <a:pt x="78436" y="1932991"/>
                  </a:lnTo>
                  <a:lnTo>
                    <a:pt x="117319" y="1957712"/>
                  </a:lnTo>
                  <a:lnTo>
                    <a:pt x="161399" y="1973466"/>
                  </a:lnTo>
                  <a:lnTo>
                    <a:pt x="209417" y="1978997"/>
                  </a:lnTo>
                  <a:lnTo>
                    <a:pt x="4492009" y="1978997"/>
                  </a:lnTo>
                  <a:lnTo>
                    <a:pt x="4540028" y="1973466"/>
                  </a:lnTo>
                  <a:lnTo>
                    <a:pt x="4584107" y="1957712"/>
                  </a:lnTo>
                  <a:lnTo>
                    <a:pt x="4622991" y="1932991"/>
                  </a:lnTo>
                  <a:lnTo>
                    <a:pt x="4655421" y="1900561"/>
                  </a:lnTo>
                  <a:lnTo>
                    <a:pt x="4680142" y="1861677"/>
                  </a:lnTo>
                  <a:lnTo>
                    <a:pt x="4695896" y="1817598"/>
                  </a:lnTo>
                  <a:lnTo>
                    <a:pt x="4701427" y="1769579"/>
                  </a:lnTo>
                  <a:lnTo>
                    <a:pt x="4701427" y="209417"/>
                  </a:lnTo>
                  <a:lnTo>
                    <a:pt x="4695896" y="161399"/>
                  </a:lnTo>
                  <a:lnTo>
                    <a:pt x="4680142" y="117319"/>
                  </a:lnTo>
                  <a:lnTo>
                    <a:pt x="4655421" y="78436"/>
                  </a:lnTo>
                  <a:lnTo>
                    <a:pt x="4622991" y="46005"/>
                  </a:lnTo>
                  <a:lnTo>
                    <a:pt x="4584107" y="21284"/>
                  </a:lnTo>
                  <a:lnTo>
                    <a:pt x="4540028" y="5530"/>
                  </a:lnTo>
                  <a:lnTo>
                    <a:pt x="4492009" y="0"/>
                  </a:lnTo>
                  <a:lnTo>
                    <a:pt x="209417" y="0"/>
                  </a:lnTo>
                  <a:close/>
                </a:path>
              </a:pathLst>
            </a:custGeom>
            <a:ln w="10470">
              <a:solidFill>
                <a:srgbClr val="FBF8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152591" y="9187439"/>
              <a:ext cx="148435" cy="2039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468841" y="6345430"/>
            <a:ext cx="316357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105" dirty="0">
                <a:latin typeface="Calibri"/>
                <a:cs typeface="Calibri"/>
              </a:rPr>
              <a:t>работа </a:t>
            </a:r>
            <a:r>
              <a:rPr sz="1950" spc="100" dirty="0">
                <a:latin typeface="Calibri"/>
                <a:cs typeface="Calibri"/>
              </a:rPr>
              <a:t>со</a:t>
            </a:r>
            <a:r>
              <a:rPr sz="1950" spc="45" dirty="0">
                <a:latin typeface="Calibri"/>
                <a:cs typeface="Calibri"/>
              </a:rPr>
              <a:t> </a:t>
            </a:r>
            <a:r>
              <a:rPr sz="1950" spc="100" dirty="0">
                <a:latin typeface="Calibri"/>
                <a:cs typeface="Calibri"/>
              </a:rPr>
              <a:t>стейкхолдерами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727269" y="5999817"/>
            <a:ext cx="4646930" cy="984885"/>
          </a:xfrm>
          <a:custGeom>
            <a:avLst/>
            <a:gdLst/>
            <a:ahLst/>
            <a:cxnLst/>
            <a:rect l="l" t="t" r="r" b="b"/>
            <a:pathLst>
              <a:path w="4646930" h="984884">
                <a:moveTo>
                  <a:pt x="209417" y="0"/>
                </a:moveTo>
                <a:lnTo>
                  <a:pt x="161399" y="5530"/>
                </a:lnTo>
                <a:lnTo>
                  <a:pt x="117319" y="21284"/>
                </a:lnTo>
                <a:lnTo>
                  <a:pt x="78436" y="46005"/>
                </a:lnTo>
                <a:lnTo>
                  <a:pt x="46005" y="78436"/>
                </a:lnTo>
                <a:lnTo>
                  <a:pt x="21284" y="117319"/>
                </a:lnTo>
                <a:lnTo>
                  <a:pt x="5530" y="161399"/>
                </a:lnTo>
                <a:lnTo>
                  <a:pt x="0" y="209417"/>
                </a:lnTo>
                <a:lnTo>
                  <a:pt x="0" y="774845"/>
                </a:lnTo>
                <a:lnTo>
                  <a:pt x="5530" y="822864"/>
                </a:lnTo>
                <a:lnTo>
                  <a:pt x="21284" y="866943"/>
                </a:lnTo>
                <a:lnTo>
                  <a:pt x="46005" y="905826"/>
                </a:lnTo>
                <a:lnTo>
                  <a:pt x="78436" y="938257"/>
                </a:lnTo>
                <a:lnTo>
                  <a:pt x="117319" y="962978"/>
                </a:lnTo>
                <a:lnTo>
                  <a:pt x="161399" y="978732"/>
                </a:lnTo>
                <a:lnTo>
                  <a:pt x="209417" y="984263"/>
                </a:lnTo>
                <a:lnTo>
                  <a:pt x="4437110" y="984263"/>
                </a:lnTo>
                <a:lnTo>
                  <a:pt x="4485126" y="978732"/>
                </a:lnTo>
                <a:lnTo>
                  <a:pt x="4529204" y="962978"/>
                </a:lnTo>
                <a:lnTo>
                  <a:pt x="4568088" y="938257"/>
                </a:lnTo>
                <a:lnTo>
                  <a:pt x="4600519" y="905826"/>
                </a:lnTo>
                <a:lnTo>
                  <a:pt x="4625241" y="866943"/>
                </a:lnTo>
                <a:lnTo>
                  <a:pt x="4640997" y="822864"/>
                </a:lnTo>
                <a:lnTo>
                  <a:pt x="4646528" y="774845"/>
                </a:lnTo>
                <a:lnTo>
                  <a:pt x="4646528" y="209417"/>
                </a:lnTo>
                <a:lnTo>
                  <a:pt x="4640997" y="161399"/>
                </a:lnTo>
                <a:lnTo>
                  <a:pt x="4625241" y="117319"/>
                </a:lnTo>
                <a:lnTo>
                  <a:pt x="4600519" y="78436"/>
                </a:lnTo>
                <a:lnTo>
                  <a:pt x="4568088" y="46005"/>
                </a:lnTo>
                <a:lnTo>
                  <a:pt x="4529204" y="21284"/>
                </a:lnTo>
                <a:lnTo>
                  <a:pt x="4485126" y="5530"/>
                </a:lnTo>
                <a:lnTo>
                  <a:pt x="4437110" y="0"/>
                </a:lnTo>
                <a:lnTo>
                  <a:pt x="209417" y="0"/>
                </a:lnTo>
                <a:close/>
              </a:path>
            </a:pathLst>
          </a:custGeom>
          <a:ln w="62825">
            <a:solidFill>
              <a:srgbClr val="BF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847519" y="9184216"/>
            <a:ext cx="240157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114" dirty="0">
                <a:latin typeface="Calibri"/>
                <a:cs typeface="Calibri"/>
              </a:rPr>
              <a:t>медиапрозрачность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724720" y="8838603"/>
            <a:ext cx="4646930" cy="984885"/>
          </a:xfrm>
          <a:custGeom>
            <a:avLst/>
            <a:gdLst/>
            <a:ahLst/>
            <a:cxnLst/>
            <a:rect l="l" t="t" r="r" b="b"/>
            <a:pathLst>
              <a:path w="4646930" h="984884">
                <a:moveTo>
                  <a:pt x="209417" y="0"/>
                </a:moveTo>
                <a:lnTo>
                  <a:pt x="161399" y="5530"/>
                </a:lnTo>
                <a:lnTo>
                  <a:pt x="117319" y="21284"/>
                </a:lnTo>
                <a:lnTo>
                  <a:pt x="78436" y="46005"/>
                </a:lnTo>
                <a:lnTo>
                  <a:pt x="46005" y="78436"/>
                </a:lnTo>
                <a:lnTo>
                  <a:pt x="21284" y="117319"/>
                </a:lnTo>
                <a:lnTo>
                  <a:pt x="5530" y="161399"/>
                </a:lnTo>
                <a:lnTo>
                  <a:pt x="0" y="209417"/>
                </a:lnTo>
                <a:lnTo>
                  <a:pt x="0" y="774845"/>
                </a:lnTo>
                <a:lnTo>
                  <a:pt x="5530" y="822864"/>
                </a:lnTo>
                <a:lnTo>
                  <a:pt x="21284" y="866943"/>
                </a:lnTo>
                <a:lnTo>
                  <a:pt x="46005" y="905826"/>
                </a:lnTo>
                <a:lnTo>
                  <a:pt x="78436" y="938257"/>
                </a:lnTo>
                <a:lnTo>
                  <a:pt x="117319" y="962978"/>
                </a:lnTo>
                <a:lnTo>
                  <a:pt x="161399" y="978732"/>
                </a:lnTo>
                <a:lnTo>
                  <a:pt x="209417" y="984263"/>
                </a:lnTo>
                <a:lnTo>
                  <a:pt x="4437110" y="984263"/>
                </a:lnTo>
                <a:lnTo>
                  <a:pt x="4485126" y="978732"/>
                </a:lnTo>
                <a:lnTo>
                  <a:pt x="4529204" y="962978"/>
                </a:lnTo>
                <a:lnTo>
                  <a:pt x="4568088" y="938257"/>
                </a:lnTo>
                <a:lnTo>
                  <a:pt x="4600519" y="905826"/>
                </a:lnTo>
                <a:lnTo>
                  <a:pt x="4625241" y="866943"/>
                </a:lnTo>
                <a:lnTo>
                  <a:pt x="4640997" y="822864"/>
                </a:lnTo>
                <a:lnTo>
                  <a:pt x="4646528" y="774845"/>
                </a:lnTo>
                <a:lnTo>
                  <a:pt x="4646528" y="209417"/>
                </a:lnTo>
                <a:lnTo>
                  <a:pt x="4640997" y="161399"/>
                </a:lnTo>
                <a:lnTo>
                  <a:pt x="4625241" y="117319"/>
                </a:lnTo>
                <a:lnTo>
                  <a:pt x="4600519" y="78436"/>
                </a:lnTo>
                <a:lnTo>
                  <a:pt x="4568088" y="46005"/>
                </a:lnTo>
                <a:lnTo>
                  <a:pt x="4529204" y="21284"/>
                </a:lnTo>
                <a:lnTo>
                  <a:pt x="4485126" y="5530"/>
                </a:lnTo>
                <a:lnTo>
                  <a:pt x="4437110" y="0"/>
                </a:lnTo>
                <a:lnTo>
                  <a:pt x="209417" y="0"/>
                </a:lnTo>
                <a:close/>
              </a:path>
            </a:pathLst>
          </a:custGeom>
          <a:ln w="62825">
            <a:solidFill>
              <a:srgbClr val="BF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239833" y="10710797"/>
            <a:ext cx="162179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375" dirty="0">
                <a:latin typeface="Calibri"/>
                <a:cs typeface="Calibri"/>
              </a:rPr>
              <a:t>ф</a:t>
            </a:r>
            <a:r>
              <a:rPr sz="1950" spc="105" dirty="0">
                <a:latin typeface="Calibri"/>
                <a:cs typeface="Calibri"/>
              </a:rPr>
              <a:t>анд</a:t>
            </a:r>
            <a:r>
              <a:rPr sz="1950" spc="90" dirty="0">
                <a:latin typeface="Calibri"/>
                <a:cs typeface="Calibri"/>
              </a:rPr>
              <a:t>р</a:t>
            </a:r>
            <a:r>
              <a:rPr sz="1950" spc="145" dirty="0">
                <a:latin typeface="Calibri"/>
                <a:cs typeface="Calibri"/>
              </a:rPr>
              <a:t>айзинг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727269" y="10365185"/>
            <a:ext cx="4646930" cy="984885"/>
          </a:xfrm>
          <a:custGeom>
            <a:avLst/>
            <a:gdLst/>
            <a:ahLst/>
            <a:cxnLst/>
            <a:rect l="l" t="t" r="r" b="b"/>
            <a:pathLst>
              <a:path w="4646930" h="984884">
                <a:moveTo>
                  <a:pt x="209417" y="0"/>
                </a:moveTo>
                <a:lnTo>
                  <a:pt x="161399" y="5530"/>
                </a:lnTo>
                <a:lnTo>
                  <a:pt x="117319" y="21284"/>
                </a:lnTo>
                <a:lnTo>
                  <a:pt x="78436" y="46005"/>
                </a:lnTo>
                <a:lnTo>
                  <a:pt x="46005" y="78436"/>
                </a:lnTo>
                <a:lnTo>
                  <a:pt x="21284" y="117319"/>
                </a:lnTo>
                <a:lnTo>
                  <a:pt x="5530" y="161399"/>
                </a:lnTo>
                <a:lnTo>
                  <a:pt x="0" y="209417"/>
                </a:lnTo>
                <a:lnTo>
                  <a:pt x="0" y="774845"/>
                </a:lnTo>
                <a:lnTo>
                  <a:pt x="5530" y="822864"/>
                </a:lnTo>
                <a:lnTo>
                  <a:pt x="21284" y="866943"/>
                </a:lnTo>
                <a:lnTo>
                  <a:pt x="46005" y="905826"/>
                </a:lnTo>
                <a:lnTo>
                  <a:pt x="78436" y="938257"/>
                </a:lnTo>
                <a:lnTo>
                  <a:pt x="117319" y="962978"/>
                </a:lnTo>
                <a:lnTo>
                  <a:pt x="161399" y="978732"/>
                </a:lnTo>
                <a:lnTo>
                  <a:pt x="209417" y="984263"/>
                </a:lnTo>
                <a:lnTo>
                  <a:pt x="4437110" y="984263"/>
                </a:lnTo>
                <a:lnTo>
                  <a:pt x="4485126" y="978732"/>
                </a:lnTo>
                <a:lnTo>
                  <a:pt x="4529204" y="962978"/>
                </a:lnTo>
                <a:lnTo>
                  <a:pt x="4568088" y="938257"/>
                </a:lnTo>
                <a:lnTo>
                  <a:pt x="4600519" y="905826"/>
                </a:lnTo>
                <a:lnTo>
                  <a:pt x="4625241" y="866943"/>
                </a:lnTo>
                <a:lnTo>
                  <a:pt x="4640997" y="822864"/>
                </a:lnTo>
                <a:lnTo>
                  <a:pt x="4646528" y="774845"/>
                </a:lnTo>
                <a:lnTo>
                  <a:pt x="4646528" y="209417"/>
                </a:lnTo>
                <a:lnTo>
                  <a:pt x="4640997" y="161399"/>
                </a:lnTo>
                <a:lnTo>
                  <a:pt x="4625241" y="117319"/>
                </a:lnTo>
                <a:lnTo>
                  <a:pt x="4600519" y="78436"/>
                </a:lnTo>
                <a:lnTo>
                  <a:pt x="4568088" y="46005"/>
                </a:lnTo>
                <a:lnTo>
                  <a:pt x="4529204" y="21284"/>
                </a:lnTo>
                <a:lnTo>
                  <a:pt x="4485126" y="5530"/>
                </a:lnTo>
                <a:lnTo>
                  <a:pt x="4437110" y="0"/>
                </a:lnTo>
                <a:lnTo>
                  <a:pt x="209417" y="0"/>
                </a:lnTo>
                <a:close/>
              </a:path>
            </a:pathLst>
          </a:custGeom>
          <a:ln w="62825">
            <a:solidFill>
              <a:srgbClr val="BF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913158" y="7505796"/>
            <a:ext cx="4094479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spc="185" dirty="0">
                <a:solidFill>
                  <a:srgbClr val="F6C500"/>
                </a:solidFill>
                <a:latin typeface="Calibri"/>
                <a:cs typeface="Calibri"/>
              </a:rPr>
              <a:t>уставная</a:t>
            </a:r>
            <a:r>
              <a:rPr sz="2950" spc="60" dirty="0">
                <a:solidFill>
                  <a:srgbClr val="F6C500"/>
                </a:solidFill>
                <a:latin typeface="Calibri"/>
                <a:cs typeface="Calibri"/>
              </a:rPr>
              <a:t> </a:t>
            </a:r>
            <a:r>
              <a:rPr sz="2950" spc="155" dirty="0">
                <a:solidFill>
                  <a:srgbClr val="F6C500"/>
                </a:solidFill>
                <a:latin typeface="Calibri"/>
                <a:cs typeface="Calibri"/>
              </a:rPr>
              <a:t>деятельность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714128" y="3104129"/>
            <a:ext cx="449199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spc="155" dirty="0">
                <a:solidFill>
                  <a:srgbClr val="F6C500"/>
                </a:solidFill>
                <a:latin typeface="Calibri"/>
                <a:cs typeface="Calibri"/>
              </a:rPr>
              <a:t>деятельность </a:t>
            </a:r>
            <a:r>
              <a:rPr sz="2950" spc="245" dirty="0">
                <a:solidFill>
                  <a:srgbClr val="F6C500"/>
                </a:solidFill>
                <a:latin typeface="Calibri"/>
                <a:cs typeface="Calibri"/>
              </a:rPr>
              <a:t>в </a:t>
            </a:r>
            <a:r>
              <a:rPr sz="2950" spc="95" dirty="0">
                <a:solidFill>
                  <a:srgbClr val="F6C500"/>
                </a:solidFill>
                <a:latin typeface="Calibri"/>
                <a:cs typeface="Calibri"/>
              </a:rPr>
              <a:t>2020</a:t>
            </a:r>
            <a:r>
              <a:rPr sz="2950" spc="-195" dirty="0">
                <a:solidFill>
                  <a:srgbClr val="F6C500"/>
                </a:solidFill>
                <a:latin typeface="Calibri"/>
                <a:cs typeface="Calibri"/>
              </a:rPr>
              <a:t> </a:t>
            </a:r>
            <a:r>
              <a:rPr sz="2950" spc="125" dirty="0">
                <a:solidFill>
                  <a:srgbClr val="F6C500"/>
                </a:solidFill>
                <a:latin typeface="Calibri"/>
                <a:cs typeface="Calibri"/>
              </a:rPr>
              <a:t>году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5063559" y="3104129"/>
            <a:ext cx="231711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spc="185" dirty="0">
                <a:solidFill>
                  <a:srgbClr val="F6C500"/>
                </a:solidFill>
                <a:latin typeface="Calibri"/>
                <a:cs typeface="Calibri"/>
              </a:rPr>
              <a:t>конкурс</a:t>
            </a:r>
            <a:r>
              <a:rPr sz="2950" dirty="0">
                <a:solidFill>
                  <a:srgbClr val="F6C500"/>
                </a:solidFill>
                <a:latin typeface="Calibri"/>
                <a:cs typeface="Calibri"/>
              </a:rPr>
              <a:t> </a:t>
            </a:r>
            <a:r>
              <a:rPr sz="2950" spc="275" dirty="0">
                <a:solidFill>
                  <a:srgbClr val="F6C500"/>
                </a:solidFill>
                <a:latin typeface="Calibri"/>
                <a:cs typeface="Calibri"/>
              </a:rPr>
              <a:t>ФПГ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9900148" y="7831301"/>
            <a:ext cx="203951" cy="1484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42"/>
          <p:cNvGrpSpPr/>
          <p:nvPr/>
        </p:nvGrpSpPr>
        <p:grpSpPr>
          <a:xfrm>
            <a:off x="13384851" y="3874227"/>
            <a:ext cx="6600825" cy="7958455"/>
            <a:chOff x="13384851" y="3874227"/>
            <a:chExt cx="6600825" cy="7958455"/>
          </a:xfrm>
        </p:grpSpPr>
        <p:sp>
          <p:nvSpPr>
            <p:cNvPr id="43" name="object 43"/>
            <p:cNvSpPr/>
            <p:nvPr/>
          </p:nvSpPr>
          <p:spPr>
            <a:xfrm>
              <a:off x="19064422" y="7905518"/>
              <a:ext cx="921385" cy="0"/>
            </a:xfrm>
            <a:custGeom>
              <a:avLst/>
              <a:gdLst/>
              <a:ahLst/>
              <a:cxnLst/>
              <a:rect l="l" t="t" r="r" b="b"/>
              <a:pathLst>
                <a:path w="921384">
                  <a:moveTo>
                    <a:pt x="0" y="0"/>
                  </a:moveTo>
                  <a:lnTo>
                    <a:pt x="921238" y="0"/>
                  </a:lnTo>
                </a:path>
              </a:pathLst>
            </a:custGeom>
            <a:ln w="52354">
              <a:solidFill>
                <a:srgbClr val="F5C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3411028" y="3900404"/>
              <a:ext cx="5627370" cy="7905750"/>
            </a:xfrm>
            <a:custGeom>
              <a:avLst/>
              <a:gdLst/>
              <a:ahLst/>
              <a:cxnLst/>
              <a:rect l="l" t="t" r="r" b="b"/>
              <a:pathLst>
                <a:path w="5627369" h="7905750">
                  <a:moveTo>
                    <a:pt x="261772" y="0"/>
                  </a:moveTo>
                  <a:lnTo>
                    <a:pt x="214718" y="4217"/>
                  </a:lnTo>
                  <a:lnTo>
                    <a:pt x="170431" y="16377"/>
                  </a:lnTo>
                  <a:lnTo>
                    <a:pt x="129651" y="35739"/>
                  </a:lnTo>
                  <a:lnTo>
                    <a:pt x="93116" y="61565"/>
                  </a:lnTo>
                  <a:lnTo>
                    <a:pt x="61565" y="93116"/>
                  </a:lnTo>
                  <a:lnTo>
                    <a:pt x="35739" y="129651"/>
                  </a:lnTo>
                  <a:lnTo>
                    <a:pt x="16377" y="170431"/>
                  </a:lnTo>
                  <a:lnTo>
                    <a:pt x="4217" y="214718"/>
                  </a:lnTo>
                  <a:lnTo>
                    <a:pt x="0" y="261772"/>
                  </a:lnTo>
                  <a:lnTo>
                    <a:pt x="0" y="7643746"/>
                  </a:lnTo>
                  <a:lnTo>
                    <a:pt x="4217" y="7690799"/>
                  </a:lnTo>
                  <a:lnTo>
                    <a:pt x="16377" y="7735086"/>
                  </a:lnTo>
                  <a:lnTo>
                    <a:pt x="35739" y="7775867"/>
                  </a:lnTo>
                  <a:lnTo>
                    <a:pt x="61565" y="7812402"/>
                  </a:lnTo>
                  <a:lnTo>
                    <a:pt x="93116" y="7843952"/>
                  </a:lnTo>
                  <a:lnTo>
                    <a:pt x="129651" y="7869778"/>
                  </a:lnTo>
                  <a:lnTo>
                    <a:pt x="170431" y="7889141"/>
                  </a:lnTo>
                  <a:lnTo>
                    <a:pt x="214718" y="7901300"/>
                  </a:lnTo>
                  <a:lnTo>
                    <a:pt x="261772" y="7905518"/>
                  </a:lnTo>
                  <a:lnTo>
                    <a:pt x="5365449" y="7905518"/>
                  </a:lnTo>
                  <a:lnTo>
                    <a:pt x="5412502" y="7901300"/>
                  </a:lnTo>
                  <a:lnTo>
                    <a:pt x="5456789" y="7889141"/>
                  </a:lnTo>
                  <a:lnTo>
                    <a:pt x="5497570" y="7869778"/>
                  </a:lnTo>
                  <a:lnTo>
                    <a:pt x="5534105" y="7843952"/>
                  </a:lnTo>
                  <a:lnTo>
                    <a:pt x="5565655" y="7812402"/>
                  </a:lnTo>
                  <a:lnTo>
                    <a:pt x="5591481" y="7775867"/>
                  </a:lnTo>
                  <a:lnTo>
                    <a:pt x="5610844" y="7735086"/>
                  </a:lnTo>
                  <a:lnTo>
                    <a:pt x="5623003" y="7690799"/>
                  </a:lnTo>
                  <a:lnTo>
                    <a:pt x="5627221" y="7643746"/>
                  </a:lnTo>
                  <a:lnTo>
                    <a:pt x="5627221" y="261772"/>
                  </a:lnTo>
                  <a:lnTo>
                    <a:pt x="5623003" y="214718"/>
                  </a:lnTo>
                  <a:lnTo>
                    <a:pt x="5610844" y="170431"/>
                  </a:lnTo>
                  <a:lnTo>
                    <a:pt x="5591481" y="129651"/>
                  </a:lnTo>
                  <a:lnTo>
                    <a:pt x="5565655" y="93116"/>
                  </a:lnTo>
                  <a:lnTo>
                    <a:pt x="5534105" y="61565"/>
                  </a:lnTo>
                  <a:lnTo>
                    <a:pt x="5497570" y="35739"/>
                  </a:lnTo>
                  <a:lnTo>
                    <a:pt x="5456789" y="16377"/>
                  </a:lnTo>
                  <a:lnTo>
                    <a:pt x="5412502" y="4217"/>
                  </a:lnTo>
                  <a:lnTo>
                    <a:pt x="5365449" y="0"/>
                  </a:lnTo>
                  <a:lnTo>
                    <a:pt x="261772" y="0"/>
                  </a:lnTo>
                  <a:close/>
                </a:path>
              </a:pathLst>
            </a:custGeom>
            <a:ln w="52354">
              <a:solidFill>
                <a:srgbClr val="F5C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/>
          <p:nvPr/>
        </p:nvSpPr>
        <p:spPr>
          <a:xfrm>
            <a:off x="7254147" y="3900404"/>
            <a:ext cx="5627370" cy="7905750"/>
          </a:xfrm>
          <a:custGeom>
            <a:avLst/>
            <a:gdLst/>
            <a:ahLst/>
            <a:cxnLst/>
            <a:rect l="l" t="t" r="r" b="b"/>
            <a:pathLst>
              <a:path w="5627370" h="7905750">
                <a:moveTo>
                  <a:pt x="261772" y="0"/>
                </a:move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7643746"/>
                </a:lnTo>
                <a:lnTo>
                  <a:pt x="4217" y="7690799"/>
                </a:lnTo>
                <a:lnTo>
                  <a:pt x="16377" y="7735086"/>
                </a:lnTo>
                <a:lnTo>
                  <a:pt x="35739" y="7775867"/>
                </a:lnTo>
                <a:lnTo>
                  <a:pt x="61565" y="7812402"/>
                </a:lnTo>
                <a:lnTo>
                  <a:pt x="93116" y="7843952"/>
                </a:lnTo>
                <a:lnTo>
                  <a:pt x="129651" y="7869778"/>
                </a:lnTo>
                <a:lnTo>
                  <a:pt x="170431" y="7889141"/>
                </a:lnTo>
                <a:lnTo>
                  <a:pt x="214718" y="7901300"/>
                </a:lnTo>
                <a:lnTo>
                  <a:pt x="261772" y="7905518"/>
                </a:lnTo>
                <a:lnTo>
                  <a:pt x="5365449" y="7905518"/>
                </a:lnTo>
                <a:lnTo>
                  <a:pt x="5412502" y="7901300"/>
                </a:lnTo>
                <a:lnTo>
                  <a:pt x="5456789" y="7889141"/>
                </a:lnTo>
                <a:lnTo>
                  <a:pt x="5497570" y="7869778"/>
                </a:lnTo>
                <a:lnTo>
                  <a:pt x="5534105" y="7843952"/>
                </a:lnTo>
                <a:lnTo>
                  <a:pt x="5565655" y="7812402"/>
                </a:lnTo>
                <a:lnTo>
                  <a:pt x="5591481" y="7775867"/>
                </a:lnTo>
                <a:lnTo>
                  <a:pt x="5610844" y="7735086"/>
                </a:lnTo>
                <a:lnTo>
                  <a:pt x="5623003" y="7690799"/>
                </a:lnTo>
                <a:lnTo>
                  <a:pt x="5627221" y="7643746"/>
                </a:lnTo>
                <a:lnTo>
                  <a:pt x="5627221" y="261772"/>
                </a:lnTo>
                <a:lnTo>
                  <a:pt x="5623003" y="214718"/>
                </a:lnTo>
                <a:lnTo>
                  <a:pt x="5610844" y="170431"/>
                </a:lnTo>
                <a:lnTo>
                  <a:pt x="5591481" y="129651"/>
                </a:lnTo>
                <a:lnTo>
                  <a:pt x="5565655" y="93116"/>
                </a:lnTo>
                <a:lnTo>
                  <a:pt x="5534105" y="61565"/>
                </a:lnTo>
                <a:lnTo>
                  <a:pt x="5497570" y="35739"/>
                </a:lnTo>
                <a:lnTo>
                  <a:pt x="5456789" y="16377"/>
                </a:lnTo>
                <a:lnTo>
                  <a:pt x="5412502" y="4217"/>
                </a:lnTo>
                <a:lnTo>
                  <a:pt x="5365449" y="0"/>
                </a:lnTo>
                <a:lnTo>
                  <a:pt x="261772" y="0"/>
                </a:lnTo>
                <a:close/>
              </a:path>
            </a:pathLst>
          </a:custGeom>
          <a:ln w="52354">
            <a:solidFill>
              <a:srgbClr val="F5C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993551"/>
            <a:ext cx="590296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85" dirty="0"/>
              <a:t>Видеопроекты</a:t>
            </a:r>
            <a:r>
              <a:rPr spc="60" dirty="0"/>
              <a:t> </a:t>
            </a:r>
            <a:r>
              <a:rPr spc="145" dirty="0"/>
              <a:t>2020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47088" y="2209397"/>
            <a:ext cx="18010505" cy="62865"/>
            <a:chOff x="1047088" y="2209397"/>
            <a:chExt cx="18010505" cy="62865"/>
          </a:xfrm>
        </p:grpSpPr>
        <p:sp>
          <p:nvSpPr>
            <p:cNvPr id="4" name="object 4"/>
            <p:cNvSpPr/>
            <p:nvPr/>
          </p:nvSpPr>
          <p:spPr>
            <a:xfrm>
              <a:off x="1047088" y="2240810"/>
              <a:ext cx="5503545" cy="0"/>
            </a:xfrm>
            <a:custGeom>
              <a:avLst/>
              <a:gdLst/>
              <a:ahLst/>
              <a:cxnLst/>
              <a:rect l="l" t="t" r="r" b="b"/>
              <a:pathLst>
                <a:path w="5503545">
                  <a:moveTo>
                    <a:pt x="0" y="0"/>
                  </a:moveTo>
                  <a:lnTo>
                    <a:pt x="5503036" y="0"/>
                  </a:lnTo>
                </a:path>
              </a:pathLst>
            </a:custGeom>
            <a:ln w="62825">
              <a:solidFill>
                <a:srgbClr val="E51F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50120" y="2240810"/>
              <a:ext cx="2334895" cy="0"/>
            </a:xfrm>
            <a:custGeom>
              <a:avLst/>
              <a:gdLst/>
              <a:ahLst/>
              <a:cxnLst/>
              <a:rect l="l" t="t" r="r" b="b"/>
              <a:pathLst>
                <a:path w="2334895">
                  <a:moveTo>
                    <a:pt x="0" y="0"/>
                  </a:moveTo>
                  <a:lnTo>
                    <a:pt x="2334620" y="0"/>
                  </a:lnTo>
                </a:path>
              </a:pathLst>
            </a:custGeom>
            <a:ln w="62825">
              <a:solidFill>
                <a:srgbClr val="CBC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553980" y="2240810"/>
              <a:ext cx="5503545" cy="0"/>
            </a:xfrm>
            <a:custGeom>
              <a:avLst/>
              <a:gdLst/>
              <a:ahLst/>
              <a:cxnLst/>
              <a:rect l="l" t="t" r="r" b="b"/>
              <a:pathLst>
                <a:path w="5503544">
                  <a:moveTo>
                    <a:pt x="0" y="0"/>
                  </a:moveTo>
                  <a:lnTo>
                    <a:pt x="5503036" y="0"/>
                  </a:lnTo>
                </a:path>
              </a:pathLst>
            </a:custGeom>
            <a:ln w="62825">
              <a:solidFill>
                <a:srgbClr val="E51F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219359" y="2240810"/>
              <a:ext cx="2334895" cy="0"/>
            </a:xfrm>
            <a:custGeom>
              <a:avLst/>
              <a:gdLst/>
              <a:ahLst/>
              <a:cxnLst/>
              <a:rect l="l" t="t" r="r" b="b"/>
              <a:pathLst>
                <a:path w="2334894">
                  <a:moveTo>
                    <a:pt x="0" y="0"/>
                  </a:moveTo>
                  <a:lnTo>
                    <a:pt x="2334620" y="0"/>
                  </a:lnTo>
                </a:path>
              </a:pathLst>
            </a:custGeom>
            <a:ln w="62825">
              <a:solidFill>
                <a:srgbClr val="02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84741" y="2240810"/>
              <a:ext cx="2334895" cy="0"/>
            </a:xfrm>
            <a:custGeom>
              <a:avLst/>
              <a:gdLst/>
              <a:ahLst/>
              <a:cxnLst/>
              <a:rect l="l" t="t" r="r" b="b"/>
              <a:pathLst>
                <a:path w="2334895">
                  <a:moveTo>
                    <a:pt x="0" y="0"/>
                  </a:moveTo>
                  <a:lnTo>
                    <a:pt x="2334620" y="0"/>
                  </a:lnTo>
                </a:path>
              </a:pathLst>
            </a:custGeom>
            <a:ln w="62825">
              <a:solidFill>
                <a:srgbClr val="F5C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34388" y="2573606"/>
            <a:ext cx="17844770" cy="2035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4600"/>
              </a:lnSpc>
              <a:spcBef>
                <a:spcPts val="95"/>
              </a:spcBef>
            </a:pPr>
            <a:r>
              <a:rPr sz="2450" spc="140" dirty="0">
                <a:latin typeface="Calibri"/>
                <a:cs typeface="Calibri"/>
              </a:rPr>
              <a:t>Видеоролики </a:t>
            </a:r>
            <a:r>
              <a:rPr sz="2450" spc="155" dirty="0">
                <a:latin typeface="Calibri"/>
                <a:cs typeface="Calibri"/>
              </a:rPr>
              <a:t>рассказывают </a:t>
            </a:r>
            <a:r>
              <a:rPr sz="2450" spc="150" dirty="0">
                <a:latin typeface="Calibri"/>
                <a:cs typeface="Calibri"/>
              </a:rPr>
              <a:t>о </a:t>
            </a:r>
            <a:r>
              <a:rPr sz="2450" spc="145" dirty="0">
                <a:latin typeface="Calibri"/>
                <a:cs typeface="Calibri"/>
              </a:rPr>
              <a:t>талантливой </a:t>
            </a:r>
            <a:r>
              <a:rPr sz="2450" spc="95" dirty="0">
                <a:latin typeface="Calibri"/>
                <a:cs typeface="Calibri"/>
              </a:rPr>
              <a:t>молодёжи </a:t>
            </a:r>
            <a:r>
              <a:rPr sz="2450" spc="135" dirty="0">
                <a:latin typeface="Calibri"/>
                <a:cs typeface="Calibri"/>
              </a:rPr>
              <a:t>Курской </a:t>
            </a:r>
            <a:r>
              <a:rPr sz="2450" spc="130" dirty="0">
                <a:latin typeface="Calibri"/>
                <a:cs typeface="Calibri"/>
              </a:rPr>
              <a:t>области, </a:t>
            </a:r>
            <a:r>
              <a:rPr sz="2450" spc="150" dirty="0">
                <a:latin typeface="Calibri"/>
                <a:cs typeface="Calibri"/>
              </a:rPr>
              <a:t>о </a:t>
            </a:r>
            <a:r>
              <a:rPr sz="2450" spc="165" dirty="0">
                <a:latin typeface="Calibri"/>
                <a:cs typeface="Calibri"/>
              </a:rPr>
              <a:t>ярких </a:t>
            </a:r>
            <a:r>
              <a:rPr sz="2450" spc="130" dirty="0">
                <a:latin typeface="Calibri"/>
                <a:cs typeface="Calibri"/>
              </a:rPr>
              <a:t>лидерах </a:t>
            </a:r>
            <a:r>
              <a:rPr sz="2450" spc="155" dirty="0">
                <a:latin typeface="Calibri"/>
                <a:cs typeface="Calibri"/>
              </a:rPr>
              <a:t>и </a:t>
            </a:r>
            <a:r>
              <a:rPr sz="2450" spc="160" dirty="0">
                <a:latin typeface="Calibri"/>
                <a:cs typeface="Calibri"/>
              </a:rPr>
              <a:t>начинающих </a:t>
            </a:r>
            <a:r>
              <a:rPr sz="2450" spc="135" dirty="0">
                <a:latin typeface="Calibri"/>
                <a:cs typeface="Calibri"/>
              </a:rPr>
              <a:t>активистах.  </a:t>
            </a:r>
            <a:r>
              <a:rPr sz="2450" spc="145" dirty="0">
                <a:latin typeface="Calibri"/>
                <a:cs typeface="Calibri"/>
              </a:rPr>
              <a:t>Истории </a:t>
            </a:r>
            <a:r>
              <a:rPr sz="2450" spc="130" dirty="0">
                <a:latin typeface="Calibri"/>
                <a:cs typeface="Calibri"/>
              </a:rPr>
              <a:t>успеха </a:t>
            </a:r>
            <a:r>
              <a:rPr sz="2450" spc="120" dirty="0">
                <a:latin typeface="Calibri"/>
                <a:cs typeface="Calibri"/>
              </a:rPr>
              <a:t>спортсменов, деятелей </a:t>
            </a:r>
            <a:r>
              <a:rPr sz="2450" spc="114" dirty="0">
                <a:latin typeface="Calibri"/>
                <a:cs typeface="Calibri"/>
              </a:rPr>
              <a:t>культуры, </a:t>
            </a:r>
            <a:r>
              <a:rPr sz="2450" spc="125" dirty="0">
                <a:latin typeface="Calibri"/>
                <a:cs typeface="Calibri"/>
              </a:rPr>
              <a:t>студентов </a:t>
            </a:r>
            <a:r>
              <a:rPr sz="2450" spc="155" dirty="0">
                <a:latin typeface="Calibri"/>
                <a:cs typeface="Calibri"/>
              </a:rPr>
              <a:t>и </a:t>
            </a:r>
            <a:r>
              <a:rPr sz="2450" spc="150" dirty="0">
                <a:latin typeface="Calibri"/>
                <a:cs typeface="Calibri"/>
              </a:rPr>
              <a:t>талантливых школьников </a:t>
            </a:r>
            <a:r>
              <a:rPr sz="2450" spc="170" dirty="0">
                <a:latin typeface="Calibri"/>
                <a:cs typeface="Calibri"/>
              </a:rPr>
              <a:t>завоевали </a:t>
            </a:r>
            <a:r>
              <a:rPr sz="2450" spc="145" dirty="0">
                <a:latin typeface="Calibri"/>
                <a:cs typeface="Calibri"/>
              </a:rPr>
              <a:t>большую </a:t>
            </a:r>
            <a:r>
              <a:rPr sz="2450" spc="175" dirty="0">
                <a:latin typeface="Calibri"/>
                <a:cs typeface="Calibri"/>
              </a:rPr>
              <a:t>популяр-  </a:t>
            </a:r>
            <a:r>
              <a:rPr sz="2450" spc="145" dirty="0">
                <a:latin typeface="Calibri"/>
                <a:cs typeface="Calibri"/>
              </a:rPr>
              <a:t>ность </a:t>
            </a:r>
            <a:r>
              <a:rPr sz="2450" spc="120" dirty="0">
                <a:latin typeface="Calibri"/>
                <a:cs typeface="Calibri"/>
              </a:rPr>
              <a:t>среди </a:t>
            </a:r>
            <a:r>
              <a:rPr sz="2450" spc="125" dirty="0">
                <a:latin typeface="Calibri"/>
                <a:cs typeface="Calibri"/>
              </a:rPr>
              <a:t>публики, </a:t>
            </a:r>
            <a:r>
              <a:rPr sz="2450" spc="120" dirty="0">
                <a:latin typeface="Calibri"/>
                <a:cs typeface="Calibri"/>
              </a:rPr>
              <a:t>каждый </a:t>
            </a:r>
            <a:r>
              <a:rPr sz="2450" spc="180" dirty="0">
                <a:latin typeface="Calibri"/>
                <a:cs typeface="Calibri"/>
              </a:rPr>
              <a:t>из </a:t>
            </a:r>
            <a:r>
              <a:rPr sz="2450" spc="150" dirty="0">
                <a:latin typeface="Calibri"/>
                <a:cs typeface="Calibri"/>
              </a:rPr>
              <a:t>видеороликов </a:t>
            </a:r>
            <a:r>
              <a:rPr sz="2450" spc="145" dirty="0">
                <a:latin typeface="Calibri"/>
                <a:cs typeface="Calibri"/>
              </a:rPr>
              <a:t>набирает </a:t>
            </a:r>
            <a:r>
              <a:rPr sz="2450" spc="140" dirty="0">
                <a:latin typeface="Calibri"/>
                <a:cs typeface="Calibri"/>
              </a:rPr>
              <a:t>не </a:t>
            </a:r>
            <a:r>
              <a:rPr sz="2450" spc="105" dirty="0">
                <a:latin typeface="Calibri"/>
                <a:cs typeface="Calibri"/>
              </a:rPr>
              <a:t>менее </a:t>
            </a:r>
            <a:r>
              <a:rPr sz="2450" spc="100" dirty="0">
                <a:latin typeface="Calibri"/>
                <a:cs typeface="Calibri"/>
              </a:rPr>
              <a:t>5000 </a:t>
            </a:r>
            <a:r>
              <a:rPr sz="2450" spc="130" dirty="0">
                <a:latin typeface="Calibri"/>
                <a:cs typeface="Calibri"/>
              </a:rPr>
              <a:t>просмотров. </a:t>
            </a:r>
            <a:r>
              <a:rPr sz="2450" spc="150" dirty="0">
                <a:latin typeface="Calibri"/>
                <a:cs typeface="Calibri"/>
              </a:rPr>
              <a:t>Организация </a:t>
            </a:r>
            <a:r>
              <a:rPr sz="2450" spc="155" dirty="0">
                <a:latin typeface="Calibri"/>
                <a:cs typeface="Calibri"/>
              </a:rPr>
              <a:t>проектные</a:t>
            </a:r>
            <a:r>
              <a:rPr sz="2450" spc="-165" dirty="0">
                <a:latin typeface="Calibri"/>
                <a:cs typeface="Calibri"/>
              </a:rPr>
              <a:t> </a:t>
            </a:r>
            <a:r>
              <a:rPr sz="2450" spc="160" dirty="0">
                <a:latin typeface="Calibri"/>
                <a:cs typeface="Calibri"/>
              </a:rPr>
              <a:t>решения  </a:t>
            </a:r>
            <a:r>
              <a:rPr sz="2450" spc="105" dirty="0">
                <a:latin typeface="Calibri"/>
                <a:cs typeface="Calibri"/>
              </a:rPr>
              <a:t>молодых </a:t>
            </a:r>
            <a:r>
              <a:rPr sz="2450" spc="110" dirty="0">
                <a:latin typeface="Calibri"/>
                <a:cs typeface="Calibri"/>
              </a:rPr>
              <a:t>создаёт </a:t>
            </a:r>
            <a:r>
              <a:rPr sz="2450" spc="150" dirty="0">
                <a:latin typeface="Calibri"/>
                <a:cs typeface="Calibri"/>
              </a:rPr>
              <a:t>уникальный </a:t>
            </a:r>
            <a:r>
              <a:rPr sz="2450" spc="130" dirty="0">
                <a:latin typeface="Calibri"/>
                <a:cs typeface="Calibri"/>
              </a:rPr>
              <a:t>для </a:t>
            </a:r>
            <a:r>
              <a:rPr sz="2450" spc="165" dirty="0">
                <a:latin typeface="Calibri"/>
                <a:cs typeface="Calibri"/>
              </a:rPr>
              <a:t>региона </a:t>
            </a:r>
            <a:r>
              <a:rPr sz="2450" spc="140" dirty="0">
                <a:latin typeface="Calibri"/>
                <a:cs typeface="Calibri"/>
              </a:rPr>
              <a:t>мотивирующий </a:t>
            </a:r>
            <a:r>
              <a:rPr sz="2450" spc="155" dirty="0">
                <a:latin typeface="Calibri"/>
                <a:cs typeface="Calibri"/>
              </a:rPr>
              <a:t>и </a:t>
            </a:r>
            <a:r>
              <a:rPr sz="2450" spc="150" dirty="0">
                <a:latin typeface="Calibri"/>
                <a:cs typeface="Calibri"/>
              </a:rPr>
              <a:t>познавательный </a:t>
            </a:r>
            <a:r>
              <a:rPr sz="2450" spc="135" dirty="0">
                <a:latin typeface="Calibri"/>
                <a:cs typeface="Calibri"/>
              </a:rPr>
              <a:t>видеоконтент </a:t>
            </a:r>
            <a:r>
              <a:rPr sz="2450" spc="150" dirty="0">
                <a:latin typeface="Calibri"/>
                <a:cs typeface="Calibri"/>
              </a:rPr>
              <a:t>о </a:t>
            </a:r>
            <a:r>
              <a:rPr sz="2450" spc="105" dirty="0">
                <a:latin typeface="Calibri"/>
                <a:cs typeface="Calibri"/>
              </a:rPr>
              <a:t>молодых</a:t>
            </a:r>
            <a:r>
              <a:rPr sz="2450" spc="-245" dirty="0">
                <a:latin typeface="Calibri"/>
                <a:cs typeface="Calibri"/>
              </a:rPr>
              <a:t> </a:t>
            </a:r>
            <a:r>
              <a:rPr sz="2450" spc="120" dirty="0">
                <a:latin typeface="Calibri"/>
                <a:cs typeface="Calibri"/>
              </a:rPr>
              <a:t>талантах.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85690" y="5718062"/>
            <a:ext cx="4099560" cy="1256665"/>
          </a:xfrm>
          <a:custGeom>
            <a:avLst/>
            <a:gdLst/>
            <a:ahLst/>
            <a:cxnLst/>
            <a:rect l="l" t="t" r="r" b="b"/>
            <a:pathLst>
              <a:path w="4099559" h="1256665">
                <a:moveTo>
                  <a:pt x="3889933" y="0"/>
                </a:moveTo>
                <a:lnTo>
                  <a:pt x="209417" y="0"/>
                </a:lnTo>
                <a:lnTo>
                  <a:pt x="161399" y="5530"/>
                </a:lnTo>
                <a:lnTo>
                  <a:pt x="117319" y="21284"/>
                </a:lnTo>
                <a:lnTo>
                  <a:pt x="78436" y="46005"/>
                </a:lnTo>
                <a:lnTo>
                  <a:pt x="46005" y="78436"/>
                </a:lnTo>
                <a:lnTo>
                  <a:pt x="21284" y="117319"/>
                </a:lnTo>
                <a:lnTo>
                  <a:pt x="5530" y="161399"/>
                </a:lnTo>
                <a:lnTo>
                  <a:pt x="0" y="209417"/>
                </a:lnTo>
                <a:lnTo>
                  <a:pt x="0" y="1047088"/>
                </a:lnTo>
                <a:lnTo>
                  <a:pt x="5530" y="1095107"/>
                </a:lnTo>
                <a:lnTo>
                  <a:pt x="21284" y="1139186"/>
                </a:lnTo>
                <a:lnTo>
                  <a:pt x="46005" y="1178069"/>
                </a:lnTo>
                <a:lnTo>
                  <a:pt x="78436" y="1210500"/>
                </a:lnTo>
                <a:lnTo>
                  <a:pt x="117319" y="1235221"/>
                </a:lnTo>
                <a:lnTo>
                  <a:pt x="161399" y="1250975"/>
                </a:lnTo>
                <a:lnTo>
                  <a:pt x="209417" y="1256506"/>
                </a:lnTo>
                <a:lnTo>
                  <a:pt x="3889933" y="1256506"/>
                </a:lnTo>
                <a:lnTo>
                  <a:pt x="3937952" y="1250975"/>
                </a:lnTo>
                <a:lnTo>
                  <a:pt x="3982031" y="1235221"/>
                </a:lnTo>
                <a:lnTo>
                  <a:pt x="4020915" y="1210500"/>
                </a:lnTo>
                <a:lnTo>
                  <a:pt x="4053345" y="1178069"/>
                </a:lnTo>
                <a:lnTo>
                  <a:pt x="4078066" y="1139186"/>
                </a:lnTo>
                <a:lnTo>
                  <a:pt x="4093820" y="1095107"/>
                </a:lnTo>
                <a:lnTo>
                  <a:pt x="4099351" y="1047088"/>
                </a:lnTo>
                <a:lnTo>
                  <a:pt x="4099351" y="209417"/>
                </a:lnTo>
                <a:lnTo>
                  <a:pt x="4093820" y="161399"/>
                </a:lnTo>
                <a:lnTo>
                  <a:pt x="4078066" y="117319"/>
                </a:lnTo>
                <a:lnTo>
                  <a:pt x="4053345" y="78436"/>
                </a:lnTo>
                <a:lnTo>
                  <a:pt x="4020915" y="46005"/>
                </a:lnTo>
                <a:lnTo>
                  <a:pt x="3982031" y="21284"/>
                </a:lnTo>
                <a:lnTo>
                  <a:pt x="3937952" y="5530"/>
                </a:lnTo>
                <a:lnTo>
                  <a:pt x="3889933" y="0"/>
                </a:lnTo>
                <a:close/>
              </a:path>
            </a:pathLst>
          </a:custGeom>
          <a:solidFill>
            <a:srgbClr val="F5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538105" y="6166342"/>
            <a:ext cx="239458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95" dirty="0">
                <a:latin typeface="Calibri"/>
                <a:cs typeface="Calibri"/>
              </a:rPr>
              <a:t>Культ</a:t>
            </a:r>
            <a:r>
              <a:rPr sz="2450" b="1" spc="-35" dirty="0">
                <a:latin typeface="Calibri"/>
                <a:cs typeface="Calibri"/>
              </a:rPr>
              <a:t> </a:t>
            </a:r>
            <a:r>
              <a:rPr sz="2450" b="1" spc="95" dirty="0">
                <a:latin typeface="Calibri"/>
                <a:cs typeface="Calibri"/>
              </a:rPr>
              <a:t>челлендж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685690" y="5718062"/>
            <a:ext cx="4099560" cy="1256665"/>
          </a:xfrm>
          <a:custGeom>
            <a:avLst/>
            <a:gdLst/>
            <a:ahLst/>
            <a:cxnLst/>
            <a:rect l="l" t="t" r="r" b="b"/>
            <a:pathLst>
              <a:path w="4099559" h="1256665">
                <a:moveTo>
                  <a:pt x="209417" y="0"/>
                </a:moveTo>
                <a:lnTo>
                  <a:pt x="161399" y="5530"/>
                </a:lnTo>
                <a:lnTo>
                  <a:pt x="117319" y="21284"/>
                </a:lnTo>
                <a:lnTo>
                  <a:pt x="78436" y="46005"/>
                </a:lnTo>
                <a:lnTo>
                  <a:pt x="46005" y="78436"/>
                </a:lnTo>
                <a:lnTo>
                  <a:pt x="21284" y="117319"/>
                </a:lnTo>
                <a:lnTo>
                  <a:pt x="5530" y="161399"/>
                </a:lnTo>
                <a:lnTo>
                  <a:pt x="0" y="209417"/>
                </a:lnTo>
                <a:lnTo>
                  <a:pt x="0" y="1047088"/>
                </a:lnTo>
                <a:lnTo>
                  <a:pt x="5530" y="1095107"/>
                </a:lnTo>
                <a:lnTo>
                  <a:pt x="21284" y="1139186"/>
                </a:lnTo>
                <a:lnTo>
                  <a:pt x="46005" y="1178069"/>
                </a:lnTo>
                <a:lnTo>
                  <a:pt x="78436" y="1210500"/>
                </a:lnTo>
                <a:lnTo>
                  <a:pt x="117319" y="1235221"/>
                </a:lnTo>
                <a:lnTo>
                  <a:pt x="161399" y="1250975"/>
                </a:lnTo>
                <a:lnTo>
                  <a:pt x="209417" y="1256506"/>
                </a:lnTo>
                <a:lnTo>
                  <a:pt x="3889933" y="1256506"/>
                </a:lnTo>
                <a:lnTo>
                  <a:pt x="3937952" y="1250975"/>
                </a:lnTo>
                <a:lnTo>
                  <a:pt x="3982031" y="1235221"/>
                </a:lnTo>
                <a:lnTo>
                  <a:pt x="4020915" y="1210500"/>
                </a:lnTo>
                <a:lnTo>
                  <a:pt x="4053345" y="1178069"/>
                </a:lnTo>
                <a:lnTo>
                  <a:pt x="4078066" y="1139186"/>
                </a:lnTo>
                <a:lnTo>
                  <a:pt x="4093820" y="1095107"/>
                </a:lnTo>
                <a:lnTo>
                  <a:pt x="4099351" y="1047088"/>
                </a:lnTo>
                <a:lnTo>
                  <a:pt x="4099351" y="209417"/>
                </a:lnTo>
                <a:lnTo>
                  <a:pt x="4093820" y="161399"/>
                </a:lnTo>
                <a:lnTo>
                  <a:pt x="4078066" y="117319"/>
                </a:lnTo>
                <a:lnTo>
                  <a:pt x="4053345" y="78436"/>
                </a:lnTo>
                <a:lnTo>
                  <a:pt x="4020915" y="46005"/>
                </a:lnTo>
                <a:lnTo>
                  <a:pt x="3982031" y="21284"/>
                </a:lnTo>
                <a:lnTo>
                  <a:pt x="3937952" y="5530"/>
                </a:lnTo>
                <a:lnTo>
                  <a:pt x="3889933" y="0"/>
                </a:lnTo>
                <a:lnTo>
                  <a:pt x="209417" y="0"/>
                </a:lnTo>
                <a:close/>
              </a:path>
            </a:pathLst>
          </a:custGeom>
          <a:ln w="10470">
            <a:solidFill>
              <a:srgbClr val="FBF8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58443" y="5718062"/>
            <a:ext cx="4093845" cy="1256665"/>
          </a:xfrm>
          <a:custGeom>
            <a:avLst/>
            <a:gdLst/>
            <a:ahLst/>
            <a:cxnLst/>
            <a:rect l="l" t="t" r="r" b="b"/>
            <a:pathLst>
              <a:path w="4093845" h="1256665">
                <a:moveTo>
                  <a:pt x="3883818" y="0"/>
                </a:moveTo>
                <a:lnTo>
                  <a:pt x="209417" y="0"/>
                </a:lnTo>
                <a:lnTo>
                  <a:pt x="161399" y="5530"/>
                </a:lnTo>
                <a:lnTo>
                  <a:pt x="117319" y="21284"/>
                </a:lnTo>
                <a:lnTo>
                  <a:pt x="78436" y="46005"/>
                </a:lnTo>
                <a:lnTo>
                  <a:pt x="46005" y="78436"/>
                </a:lnTo>
                <a:lnTo>
                  <a:pt x="21284" y="117319"/>
                </a:lnTo>
                <a:lnTo>
                  <a:pt x="5530" y="161399"/>
                </a:lnTo>
                <a:lnTo>
                  <a:pt x="0" y="209417"/>
                </a:lnTo>
                <a:lnTo>
                  <a:pt x="0" y="1047088"/>
                </a:lnTo>
                <a:lnTo>
                  <a:pt x="5530" y="1095107"/>
                </a:lnTo>
                <a:lnTo>
                  <a:pt x="21284" y="1139186"/>
                </a:lnTo>
                <a:lnTo>
                  <a:pt x="46005" y="1178069"/>
                </a:lnTo>
                <a:lnTo>
                  <a:pt x="78436" y="1210500"/>
                </a:lnTo>
                <a:lnTo>
                  <a:pt x="117319" y="1235221"/>
                </a:lnTo>
                <a:lnTo>
                  <a:pt x="161399" y="1250975"/>
                </a:lnTo>
                <a:lnTo>
                  <a:pt x="209417" y="1256506"/>
                </a:lnTo>
                <a:lnTo>
                  <a:pt x="3883818" y="1256506"/>
                </a:lnTo>
                <a:lnTo>
                  <a:pt x="3931834" y="1250975"/>
                </a:lnTo>
                <a:lnTo>
                  <a:pt x="3975912" y="1235221"/>
                </a:lnTo>
                <a:lnTo>
                  <a:pt x="4014795" y="1210500"/>
                </a:lnTo>
                <a:lnTo>
                  <a:pt x="4047227" y="1178069"/>
                </a:lnTo>
                <a:lnTo>
                  <a:pt x="4071949" y="1139186"/>
                </a:lnTo>
                <a:lnTo>
                  <a:pt x="4087705" y="1095107"/>
                </a:lnTo>
                <a:lnTo>
                  <a:pt x="4093236" y="1047088"/>
                </a:lnTo>
                <a:lnTo>
                  <a:pt x="4093236" y="209417"/>
                </a:lnTo>
                <a:lnTo>
                  <a:pt x="4087705" y="161399"/>
                </a:lnTo>
                <a:lnTo>
                  <a:pt x="4071949" y="117319"/>
                </a:lnTo>
                <a:lnTo>
                  <a:pt x="4047227" y="78436"/>
                </a:lnTo>
                <a:lnTo>
                  <a:pt x="4014795" y="46005"/>
                </a:lnTo>
                <a:lnTo>
                  <a:pt x="3975912" y="21284"/>
                </a:lnTo>
                <a:lnTo>
                  <a:pt x="3931834" y="5530"/>
                </a:lnTo>
                <a:lnTo>
                  <a:pt x="3883818" y="0"/>
                </a:lnTo>
                <a:close/>
              </a:path>
            </a:pathLst>
          </a:custGeom>
          <a:solidFill>
            <a:srgbClr val="F5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908901" y="6166342"/>
            <a:ext cx="239268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105" dirty="0">
                <a:latin typeface="Calibri"/>
                <a:cs typeface="Calibri"/>
              </a:rPr>
              <a:t>Лучший</a:t>
            </a:r>
            <a:r>
              <a:rPr sz="2450" b="1" spc="-35" dirty="0">
                <a:latin typeface="Calibri"/>
                <a:cs typeface="Calibri"/>
              </a:rPr>
              <a:t> </a:t>
            </a:r>
            <a:r>
              <a:rPr sz="2450" b="1" spc="114" dirty="0">
                <a:latin typeface="Calibri"/>
                <a:cs typeface="Calibri"/>
              </a:rPr>
              <a:t>студент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58443" y="5718062"/>
            <a:ext cx="4093845" cy="1256665"/>
          </a:xfrm>
          <a:custGeom>
            <a:avLst/>
            <a:gdLst/>
            <a:ahLst/>
            <a:cxnLst/>
            <a:rect l="l" t="t" r="r" b="b"/>
            <a:pathLst>
              <a:path w="4093845" h="1256665">
                <a:moveTo>
                  <a:pt x="209417" y="0"/>
                </a:moveTo>
                <a:lnTo>
                  <a:pt x="161399" y="5530"/>
                </a:lnTo>
                <a:lnTo>
                  <a:pt x="117319" y="21284"/>
                </a:lnTo>
                <a:lnTo>
                  <a:pt x="78436" y="46005"/>
                </a:lnTo>
                <a:lnTo>
                  <a:pt x="46005" y="78436"/>
                </a:lnTo>
                <a:lnTo>
                  <a:pt x="21284" y="117319"/>
                </a:lnTo>
                <a:lnTo>
                  <a:pt x="5530" y="161399"/>
                </a:lnTo>
                <a:lnTo>
                  <a:pt x="0" y="209417"/>
                </a:lnTo>
                <a:lnTo>
                  <a:pt x="0" y="1047088"/>
                </a:lnTo>
                <a:lnTo>
                  <a:pt x="5530" y="1095107"/>
                </a:lnTo>
                <a:lnTo>
                  <a:pt x="21284" y="1139186"/>
                </a:lnTo>
                <a:lnTo>
                  <a:pt x="46005" y="1178069"/>
                </a:lnTo>
                <a:lnTo>
                  <a:pt x="78436" y="1210500"/>
                </a:lnTo>
                <a:lnTo>
                  <a:pt x="117319" y="1235221"/>
                </a:lnTo>
                <a:lnTo>
                  <a:pt x="161399" y="1250975"/>
                </a:lnTo>
                <a:lnTo>
                  <a:pt x="209417" y="1256506"/>
                </a:lnTo>
                <a:lnTo>
                  <a:pt x="3883818" y="1256506"/>
                </a:lnTo>
                <a:lnTo>
                  <a:pt x="3931834" y="1250975"/>
                </a:lnTo>
                <a:lnTo>
                  <a:pt x="3975912" y="1235221"/>
                </a:lnTo>
                <a:lnTo>
                  <a:pt x="4014795" y="1210500"/>
                </a:lnTo>
                <a:lnTo>
                  <a:pt x="4047227" y="1178069"/>
                </a:lnTo>
                <a:lnTo>
                  <a:pt x="4071949" y="1139186"/>
                </a:lnTo>
                <a:lnTo>
                  <a:pt x="4087705" y="1095107"/>
                </a:lnTo>
                <a:lnTo>
                  <a:pt x="4093236" y="1047088"/>
                </a:lnTo>
                <a:lnTo>
                  <a:pt x="4093236" y="209417"/>
                </a:lnTo>
                <a:lnTo>
                  <a:pt x="4087705" y="161399"/>
                </a:lnTo>
                <a:lnTo>
                  <a:pt x="4071949" y="117319"/>
                </a:lnTo>
                <a:lnTo>
                  <a:pt x="4047227" y="78436"/>
                </a:lnTo>
                <a:lnTo>
                  <a:pt x="4014795" y="46005"/>
                </a:lnTo>
                <a:lnTo>
                  <a:pt x="3975912" y="21284"/>
                </a:lnTo>
                <a:lnTo>
                  <a:pt x="3931834" y="5530"/>
                </a:lnTo>
                <a:lnTo>
                  <a:pt x="3883818" y="0"/>
                </a:lnTo>
                <a:lnTo>
                  <a:pt x="209417" y="0"/>
                </a:lnTo>
                <a:close/>
              </a:path>
            </a:pathLst>
          </a:custGeom>
          <a:ln w="10470">
            <a:solidFill>
              <a:srgbClr val="FBF8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19057" y="5718062"/>
            <a:ext cx="4099560" cy="1256665"/>
          </a:xfrm>
          <a:custGeom>
            <a:avLst/>
            <a:gdLst/>
            <a:ahLst/>
            <a:cxnLst/>
            <a:rect l="l" t="t" r="r" b="b"/>
            <a:pathLst>
              <a:path w="4099559" h="1256665">
                <a:moveTo>
                  <a:pt x="3889933" y="0"/>
                </a:moveTo>
                <a:lnTo>
                  <a:pt x="209417" y="0"/>
                </a:lnTo>
                <a:lnTo>
                  <a:pt x="161399" y="5530"/>
                </a:lnTo>
                <a:lnTo>
                  <a:pt x="117319" y="21284"/>
                </a:lnTo>
                <a:lnTo>
                  <a:pt x="78436" y="46005"/>
                </a:lnTo>
                <a:lnTo>
                  <a:pt x="46005" y="78436"/>
                </a:lnTo>
                <a:lnTo>
                  <a:pt x="21284" y="117319"/>
                </a:lnTo>
                <a:lnTo>
                  <a:pt x="5530" y="161399"/>
                </a:lnTo>
                <a:lnTo>
                  <a:pt x="0" y="209417"/>
                </a:lnTo>
                <a:lnTo>
                  <a:pt x="0" y="1047088"/>
                </a:lnTo>
                <a:lnTo>
                  <a:pt x="5530" y="1095107"/>
                </a:lnTo>
                <a:lnTo>
                  <a:pt x="21284" y="1139186"/>
                </a:lnTo>
                <a:lnTo>
                  <a:pt x="46005" y="1178069"/>
                </a:lnTo>
                <a:lnTo>
                  <a:pt x="78436" y="1210500"/>
                </a:lnTo>
                <a:lnTo>
                  <a:pt x="117319" y="1235221"/>
                </a:lnTo>
                <a:lnTo>
                  <a:pt x="161399" y="1250975"/>
                </a:lnTo>
                <a:lnTo>
                  <a:pt x="209417" y="1256506"/>
                </a:lnTo>
                <a:lnTo>
                  <a:pt x="3889933" y="1256506"/>
                </a:lnTo>
                <a:lnTo>
                  <a:pt x="3937952" y="1250975"/>
                </a:lnTo>
                <a:lnTo>
                  <a:pt x="3982031" y="1235221"/>
                </a:lnTo>
                <a:lnTo>
                  <a:pt x="4020915" y="1210500"/>
                </a:lnTo>
                <a:lnTo>
                  <a:pt x="4053345" y="1178069"/>
                </a:lnTo>
                <a:lnTo>
                  <a:pt x="4078066" y="1139186"/>
                </a:lnTo>
                <a:lnTo>
                  <a:pt x="4093820" y="1095107"/>
                </a:lnTo>
                <a:lnTo>
                  <a:pt x="4099351" y="1047088"/>
                </a:lnTo>
                <a:lnTo>
                  <a:pt x="4099351" y="209417"/>
                </a:lnTo>
                <a:lnTo>
                  <a:pt x="4093820" y="161399"/>
                </a:lnTo>
                <a:lnTo>
                  <a:pt x="4078066" y="117319"/>
                </a:lnTo>
                <a:lnTo>
                  <a:pt x="4053345" y="78436"/>
                </a:lnTo>
                <a:lnTo>
                  <a:pt x="4020915" y="46005"/>
                </a:lnTo>
                <a:lnTo>
                  <a:pt x="3982031" y="21284"/>
                </a:lnTo>
                <a:lnTo>
                  <a:pt x="3937952" y="5530"/>
                </a:lnTo>
                <a:lnTo>
                  <a:pt x="3889933" y="0"/>
                </a:lnTo>
                <a:close/>
              </a:path>
            </a:pathLst>
          </a:custGeom>
          <a:solidFill>
            <a:srgbClr val="F5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657270" y="6166342"/>
            <a:ext cx="142303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145" dirty="0">
                <a:latin typeface="Calibri"/>
                <a:cs typeface="Calibri"/>
              </a:rPr>
              <a:t>Sport</a:t>
            </a:r>
            <a:r>
              <a:rPr sz="2450" b="1" spc="-25" dirty="0">
                <a:latin typeface="Calibri"/>
                <a:cs typeface="Calibri"/>
              </a:rPr>
              <a:t> </a:t>
            </a:r>
            <a:r>
              <a:rPr sz="2450" b="1" spc="125" dirty="0">
                <a:latin typeface="Calibri"/>
                <a:cs typeface="Calibri"/>
              </a:rPr>
              <a:t>Life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319057" y="5718062"/>
            <a:ext cx="4099560" cy="1256665"/>
          </a:xfrm>
          <a:custGeom>
            <a:avLst/>
            <a:gdLst/>
            <a:ahLst/>
            <a:cxnLst/>
            <a:rect l="l" t="t" r="r" b="b"/>
            <a:pathLst>
              <a:path w="4099559" h="1256665">
                <a:moveTo>
                  <a:pt x="209417" y="0"/>
                </a:moveTo>
                <a:lnTo>
                  <a:pt x="161399" y="5530"/>
                </a:lnTo>
                <a:lnTo>
                  <a:pt x="117319" y="21284"/>
                </a:lnTo>
                <a:lnTo>
                  <a:pt x="78436" y="46005"/>
                </a:lnTo>
                <a:lnTo>
                  <a:pt x="46005" y="78436"/>
                </a:lnTo>
                <a:lnTo>
                  <a:pt x="21284" y="117319"/>
                </a:lnTo>
                <a:lnTo>
                  <a:pt x="5530" y="161399"/>
                </a:lnTo>
                <a:lnTo>
                  <a:pt x="0" y="209417"/>
                </a:lnTo>
                <a:lnTo>
                  <a:pt x="0" y="1047088"/>
                </a:lnTo>
                <a:lnTo>
                  <a:pt x="5530" y="1095107"/>
                </a:lnTo>
                <a:lnTo>
                  <a:pt x="21284" y="1139186"/>
                </a:lnTo>
                <a:lnTo>
                  <a:pt x="46005" y="1178069"/>
                </a:lnTo>
                <a:lnTo>
                  <a:pt x="78436" y="1210500"/>
                </a:lnTo>
                <a:lnTo>
                  <a:pt x="117319" y="1235221"/>
                </a:lnTo>
                <a:lnTo>
                  <a:pt x="161399" y="1250975"/>
                </a:lnTo>
                <a:lnTo>
                  <a:pt x="209417" y="1256506"/>
                </a:lnTo>
                <a:lnTo>
                  <a:pt x="3889933" y="1256506"/>
                </a:lnTo>
                <a:lnTo>
                  <a:pt x="3937952" y="1250975"/>
                </a:lnTo>
                <a:lnTo>
                  <a:pt x="3982031" y="1235221"/>
                </a:lnTo>
                <a:lnTo>
                  <a:pt x="4020915" y="1210500"/>
                </a:lnTo>
                <a:lnTo>
                  <a:pt x="4053345" y="1178069"/>
                </a:lnTo>
                <a:lnTo>
                  <a:pt x="4078066" y="1139186"/>
                </a:lnTo>
                <a:lnTo>
                  <a:pt x="4093820" y="1095107"/>
                </a:lnTo>
                <a:lnTo>
                  <a:pt x="4099351" y="1047088"/>
                </a:lnTo>
                <a:lnTo>
                  <a:pt x="4099351" y="209417"/>
                </a:lnTo>
                <a:lnTo>
                  <a:pt x="4093820" y="161399"/>
                </a:lnTo>
                <a:lnTo>
                  <a:pt x="4078066" y="117319"/>
                </a:lnTo>
                <a:lnTo>
                  <a:pt x="4053345" y="78436"/>
                </a:lnTo>
                <a:lnTo>
                  <a:pt x="4020915" y="46005"/>
                </a:lnTo>
                <a:lnTo>
                  <a:pt x="3982031" y="21284"/>
                </a:lnTo>
                <a:lnTo>
                  <a:pt x="3937952" y="5530"/>
                </a:lnTo>
                <a:lnTo>
                  <a:pt x="3889933" y="0"/>
                </a:lnTo>
                <a:lnTo>
                  <a:pt x="209417" y="0"/>
                </a:lnTo>
                <a:close/>
              </a:path>
            </a:pathLst>
          </a:custGeom>
          <a:ln w="10470">
            <a:solidFill>
              <a:srgbClr val="FBF8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952423" y="5718062"/>
            <a:ext cx="4099560" cy="1256665"/>
          </a:xfrm>
          <a:custGeom>
            <a:avLst/>
            <a:gdLst/>
            <a:ahLst/>
            <a:cxnLst/>
            <a:rect l="l" t="t" r="r" b="b"/>
            <a:pathLst>
              <a:path w="4099559" h="1256665">
                <a:moveTo>
                  <a:pt x="3889933" y="0"/>
                </a:moveTo>
                <a:lnTo>
                  <a:pt x="209417" y="0"/>
                </a:lnTo>
                <a:lnTo>
                  <a:pt x="161399" y="5530"/>
                </a:lnTo>
                <a:lnTo>
                  <a:pt x="117319" y="21284"/>
                </a:lnTo>
                <a:lnTo>
                  <a:pt x="78436" y="46005"/>
                </a:lnTo>
                <a:lnTo>
                  <a:pt x="46005" y="78436"/>
                </a:lnTo>
                <a:lnTo>
                  <a:pt x="21284" y="117319"/>
                </a:lnTo>
                <a:lnTo>
                  <a:pt x="5530" y="161399"/>
                </a:lnTo>
                <a:lnTo>
                  <a:pt x="0" y="209417"/>
                </a:lnTo>
                <a:lnTo>
                  <a:pt x="0" y="1047088"/>
                </a:lnTo>
                <a:lnTo>
                  <a:pt x="5530" y="1095107"/>
                </a:lnTo>
                <a:lnTo>
                  <a:pt x="21284" y="1139186"/>
                </a:lnTo>
                <a:lnTo>
                  <a:pt x="46005" y="1178069"/>
                </a:lnTo>
                <a:lnTo>
                  <a:pt x="78436" y="1210500"/>
                </a:lnTo>
                <a:lnTo>
                  <a:pt x="117319" y="1235221"/>
                </a:lnTo>
                <a:lnTo>
                  <a:pt x="161399" y="1250975"/>
                </a:lnTo>
                <a:lnTo>
                  <a:pt x="209417" y="1256506"/>
                </a:lnTo>
                <a:lnTo>
                  <a:pt x="3889933" y="1256506"/>
                </a:lnTo>
                <a:lnTo>
                  <a:pt x="3937952" y="1250975"/>
                </a:lnTo>
                <a:lnTo>
                  <a:pt x="3982031" y="1235221"/>
                </a:lnTo>
                <a:lnTo>
                  <a:pt x="4020915" y="1210500"/>
                </a:lnTo>
                <a:lnTo>
                  <a:pt x="4053345" y="1178069"/>
                </a:lnTo>
                <a:lnTo>
                  <a:pt x="4078066" y="1139186"/>
                </a:lnTo>
                <a:lnTo>
                  <a:pt x="4093820" y="1095107"/>
                </a:lnTo>
                <a:lnTo>
                  <a:pt x="4099351" y="1047088"/>
                </a:lnTo>
                <a:lnTo>
                  <a:pt x="4099351" y="209417"/>
                </a:lnTo>
                <a:lnTo>
                  <a:pt x="4093820" y="161399"/>
                </a:lnTo>
                <a:lnTo>
                  <a:pt x="4078066" y="117319"/>
                </a:lnTo>
                <a:lnTo>
                  <a:pt x="4053345" y="78436"/>
                </a:lnTo>
                <a:lnTo>
                  <a:pt x="4020915" y="46005"/>
                </a:lnTo>
                <a:lnTo>
                  <a:pt x="3982031" y="21284"/>
                </a:lnTo>
                <a:lnTo>
                  <a:pt x="3937952" y="5530"/>
                </a:lnTo>
                <a:lnTo>
                  <a:pt x="3889933" y="0"/>
                </a:lnTo>
                <a:close/>
              </a:path>
            </a:pathLst>
          </a:custGeom>
          <a:solidFill>
            <a:srgbClr val="F5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5568307" y="6166342"/>
            <a:ext cx="286766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95" dirty="0">
                <a:latin typeface="Calibri"/>
                <a:cs typeface="Calibri"/>
              </a:rPr>
              <a:t>Пример</a:t>
            </a:r>
            <a:r>
              <a:rPr sz="2450" b="1" spc="-35" dirty="0">
                <a:latin typeface="Calibri"/>
                <a:cs typeface="Calibri"/>
              </a:rPr>
              <a:t> </a:t>
            </a:r>
            <a:r>
              <a:rPr sz="2450" b="1" spc="120" dirty="0">
                <a:latin typeface="Calibri"/>
                <a:cs typeface="Calibri"/>
              </a:rPr>
              <a:t>поколения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4952423" y="5718062"/>
            <a:ext cx="4099560" cy="1256665"/>
          </a:xfrm>
          <a:custGeom>
            <a:avLst/>
            <a:gdLst/>
            <a:ahLst/>
            <a:cxnLst/>
            <a:rect l="l" t="t" r="r" b="b"/>
            <a:pathLst>
              <a:path w="4099559" h="1256665">
                <a:moveTo>
                  <a:pt x="209417" y="0"/>
                </a:moveTo>
                <a:lnTo>
                  <a:pt x="161399" y="5530"/>
                </a:lnTo>
                <a:lnTo>
                  <a:pt x="117319" y="21284"/>
                </a:lnTo>
                <a:lnTo>
                  <a:pt x="78436" y="46005"/>
                </a:lnTo>
                <a:lnTo>
                  <a:pt x="46005" y="78436"/>
                </a:lnTo>
                <a:lnTo>
                  <a:pt x="21284" y="117319"/>
                </a:lnTo>
                <a:lnTo>
                  <a:pt x="5530" y="161399"/>
                </a:lnTo>
                <a:lnTo>
                  <a:pt x="0" y="209417"/>
                </a:lnTo>
                <a:lnTo>
                  <a:pt x="0" y="1047088"/>
                </a:lnTo>
                <a:lnTo>
                  <a:pt x="5530" y="1095107"/>
                </a:lnTo>
                <a:lnTo>
                  <a:pt x="21284" y="1139186"/>
                </a:lnTo>
                <a:lnTo>
                  <a:pt x="46005" y="1178069"/>
                </a:lnTo>
                <a:lnTo>
                  <a:pt x="78436" y="1210500"/>
                </a:lnTo>
                <a:lnTo>
                  <a:pt x="117319" y="1235221"/>
                </a:lnTo>
                <a:lnTo>
                  <a:pt x="161399" y="1250975"/>
                </a:lnTo>
                <a:lnTo>
                  <a:pt x="209417" y="1256506"/>
                </a:lnTo>
                <a:lnTo>
                  <a:pt x="3889933" y="1256506"/>
                </a:lnTo>
                <a:lnTo>
                  <a:pt x="3937952" y="1250975"/>
                </a:lnTo>
                <a:lnTo>
                  <a:pt x="3982031" y="1235221"/>
                </a:lnTo>
                <a:lnTo>
                  <a:pt x="4020915" y="1210500"/>
                </a:lnTo>
                <a:lnTo>
                  <a:pt x="4053345" y="1178069"/>
                </a:lnTo>
                <a:lnTo>
                  <a:pt x="4078066" y="1139186"/>
                </a:lnTo>
                <a:lnTo>
                  <a:pt x="4093820" y="1095107"/>
                </a:lnTo>
                <a:lnTo>
                  <a:pt x="4099351" y="1047088"/>
                </a:lnTo>
                <a:lnTo>
                  <a:pt x="4099351" y="209417"/>
                </a:lnTo>
                <a:lnTo>
                  <a:pt x="4093820" y="161399"/>
                </a:lnTo>
                <a:lnTo>
                  <a:pt x="4078066" y="117319"/>
                </a:lnTo>
                <a:lnTo>
                  <a:pt x="4053345" y="78436"/>
                </a:lnTo>
                <a:lnTo>
                  <a:pt x="4020915" y="46005"/>
                </a:lnTo>
                <a:lnTo>
                  <a:pt x="3982031" y="21284"/>
                </a:lnTo>
                <a:lnTo>
                  <a:pt x="3937952" y="5530"/>
                </a:lnTo>
                <a:lnTo>
                  <a:pt x="3889933" y="0"/>
                </a:lnTo>
                <a:lnTo>
                  <a:pt x="209417" y="0"/>
                </a:lnTo>
                <a:close/>
              </a:path>
            </a:pathLst>
          </a:custGeom>
          <a:ln w="10470">
            <a:solidFill>
              <a:srgbClr val="FBF8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411215" y="7208567"/>
            <a:ext cx="1388110" cy="1821180"/>
          </a:xfrm>
          <a:prstGeom prst="rect">
            <a:avLst/>
          </a:prstGeom>
        </p:spPr>
        <p:txBody>
          <a:bodyPr vert="horz" wrap="square" lIns="0" tIns="3613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45"/>
              </a:spcBef>
            </a:pPr>
            <a:r>
              <a:rPr sz="4950" spc="165" dirty="0">
                <a:solidFill>
                  <a:srgbClr val="F9D238"/>
                </a:solidFill>
                <a:latin typeface="Calibri"/>
                <a:cs typeface="Calibri"/>
              </a:rPr>
              <a:t>30</a:t>
            </a:r>
            <a:endParaRPr sz="4950">
              <a:latin typeface="Calibri"/>
              <a:cs typeface="Calibri"/>
            </a:endParaRPr>
          </a:p>
          <a:p>
            <a:pPr marL="12065" marR="5080" algn="ctr">
              <a:lnSpc>
                <a:spcPts val="1980"/>
              </a:lnSpc>
              <a:spcBef>
                <a:spcPts val="1495"/>
              </a:spcBef>
            </a:pPr>
            <a:r>
              <a:rPr sz="1950" b="1" spc="-10" dirty="0">
                <a:latin typeface="Trebuchet MS"/>
                <a:cs typeface="Trebuchet MS"/>
              </a:rPr>
              <a:t>участни</a:t>
            </a:r>
            <a:r>
              <a:rPr sz="1950" b="1" spc="-40" dirty="0">
                <a:latin typeface="Trebuchet MS"/>
                <a:cs typeface="Trebuchet MS"/>
              </a:rPr>
              <a:t>к</a:t>
            </a:r>
            <a:r>
              <a:rPr sz="1950" b="1" spc="30" dirty="0">
                <a:latin typeface="Trebuchet MS"/>
                <a:cs typeface="Trebuchet MS"/>
              </a:rPr>
              <a:t>ов  </a:t>
            </a:r>
            <a:r>
              <a:rPr sz="1950" b="1" dirty="0">
                <a:latin typeface="Trebuchet MS"/>
                <a:cs typeface="Trebuchet MS"/>
              </a:rPr>
              <a:t>проекта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41523" y="7208567"/>
            <a:ext cx="1388110" cy="1821180"/>
          </a:xfrm>
          <a:prstGeom prst="rect">
            <a:avLst/>
          </a:prstGeom>
        </p:spPr>
        <p:txBody>
          <a:bodyPr vert="horz" wrap="square" lIns="0" tIns="3613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45"/>
              </a:spcBef>
            </a:pPr>
            <a:r>
              <a:rPr sz="4950" spc="40" dirty="0">
                <a:solidFill>
                  <a:srgbClr val="F9D238"/>
                </a:solidFill>
                <a:latin typeface="Calibri"/>
                <a:cs typeface="Calibri"/>
              </a:rPr>
              <a:t>29</a:t>
            </a:r>
            <a:endParaRPr sz="4950">
              <a:latin typeface="Calibri"/>
              <a:cs typeface="Calibri"/>
            </a:endParaRPr>
          </a:p>
          <a:p>
            <a:pPr marL="12065" marR="5080" algn="ctr">
              <a:lnSpc>
                <a:spcPts val="1980"/>
              </a:lnSpc>
              <a:spcBef>
                <a:spcPts val="1495"/>
              </a:spcBef>
            </a:pPr>
            <a:r>
              <a:rPr sz="1950" b="1" spc="-10" dirty="0">
                <a:latin typeface="Trebuchet MS"/>
                <a:cs typeface="Trebuchet MS"/>
              </a:rPr>
              <a:t>участни</a:t>
            </a:r>
            <a:r>
              <a:rPr sz="1950" b="1" spc="-40" dirty="0">
                <a:latin typeface="Trebuchet MS"/>
                <a:cs typeface="Trebuchet MS"/>
              </a:rPr>
              <a:t>к</a:t>
            </a:r>
            <a:r>
              <a:rPr sz="1950" b="1" spc="30" dirty="0">
                <a:latin typeface="Trebuchet MS"/>
                <a:cs typeface="Trebuchet MS"/>
              </a:rPr>
              <a:t>ов  </a:t>
            </a:r>
            <a:r>
              <a:rPr sz="1950" b="1" dirty="0">
                <a:latin typeface="Trebuchet MS"/>
                <a:cs typeface="Trebuchet MS"/>
              </a:rPr>
              <a:t>проекта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674890" y="7208567"/>
            <a:ext cx="1388110" cy="1821180"/>
          </a:xfrm>
          <a:prstGeom prst="rect">
            <a:avLst/>
          </a:prstGeom>
        </p:spPr>
        <p:txBody>
          <a:bodyPr vert="horz" wrap="square" lIns="0" tIns="3613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45"/>
              </a:spcBef>
            </a:pPr>
            <a:r>
              <a:rPr sz="4950" spc="40" dirty="0">
                <a:solidFill>
                  <a:srgbClr val="F9D238"/>
                </a:solidFill>
                <a:latin typeface="Calibri"/>
                <a:cs typeface="Calibri"/>
              </a:rPr>
              <a:t>29</a:t>
            </a:r>
            <a:endParaRPr sz="4950">
              <a:latin typeface="Calibri"/>
              <a:cs typeface="Calibri"/>
            </a:endParaRPr>
          </a:p>
          <a:p>
            <a:pPr marL="12700" marR="5080" algn="ctr">
              <a:lnSpc>
                <a:spcPts val="1980"/>
              </a:lnSpc>
              <a:spcBef>
                <a:spcPts val="1495"/>
              </a:spcBef>
            </a:pPr>
            <a:r>
              <a:rPr sz="1950" b="1" spc="-10" dirty="0">
                <a:latin typeface="Trebuchet MS"/>
                <a:cs typeface="Trebuchet MS"/>
              </a:rPr>
              <a:t>участни</a:t>
            </a:r>
            <a:r>
              <a:rPr sz="1950" b="1" spc="-40" dirty="0">
                <a:latin typeface="Trebuchet MS"/>
                <a:cs typeface="Trebuchet MS"/>
              </a:rPr>
              <a:t>к</a:t>
            </a:r>
            <a:r>
              <a:rPr sz="1950" b="1" spc="30" dirty="0">
                <a:latin typeface="Trebuchet MS"/>
                <a:cs typeface="Trebuchet MS"/>
              </a:rPr>
              <a:t>ов  </a:t>
            </a:r>
            <a:r>
              <a:rPr sz="1950" b="1" dirty="0">
                <a:latin typeface="Trebuchet MS"/>
                <a:cs typeface="Trebuchet MS"/>
              </a:rPr>
              <a:t>проекта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308257" y="7208567"/>
            <a:ext cx="1388110" cy="1821180"/>
          </a:xfrm>
          <a:prstGeom prst="rect">
            <a:avLst/>
          </a:prstGeom>
        </p:spPr>
        <p:txBody>
          <a:bodyPr vert="horz" wrap="square" lIns="0" tIns="3613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45"/>
              </a:spcBef>
            </a:pPr>
            <a:r>
              <a:rPr sz="4950" spc="165" dirty="0">
                <a:solidFill>
                  <a:srgbClr val="F9D238"/>
                </a:solidFill>
                <a:latin typeface="Calibri"/>
                <a:cs typeface="Calibri"/>
              </a:rPr>
              <a:t>30</a:t>
            </a:r>
            <a:endParaRPr sz="4950">
              <a:latin typeface="Calibri"/>
              <a:cs typeface="Calibri"/>
            </a:endParaRPr>
          </a:p>
          <a:p>
            <a:pPr marL="12700" marR="5080" algn="ctr">
              <a:lnSpc>
                <a:spcPts val="1980"/>
              </a:lnSpc>
              <a:spcBef>
                <a:spcPts val="1495"/>
              </a:spcBef>
            </a:pPr>
            <a:r>
              <a:rPr sz="1950" b="1" spc="-10" dirty="0">
                <a:latin typeface="Trebuchet MS"/>
                <a:cs typeface="Trebuchet MS"/>
              </a:rPr>
              <a:t>участни</a:t>
            </a:r>
            <a:r>
              <a:rPr sz="1950" b="1" spc="-40" dirty="0">
                <a:latin typeface="Trebuchet MS"/>
                <a:cs typeface="Trebuchet MS"/>
              </a:rPr>
              <a:t>к</a:t>
            </a:r>
            <a:r>
              <a:rPr sz="1950" b="1" spc="30" dirty="0">
                <a:latin typeface="Trebuchet MS"/>
                <a:cs typeface="Trebuchet MS"/>
              </a:rPr>
              <a:t>ов  </a:t>
            </a:r>
            <a:r>
              <a:rPr sz="1950" b="1" dirty="0">
                <a:latin typeface="Trebuchet MS"/>
                <a:cs typeface="Trebuchet MS"/>
              </a:rPr>
              <a:t>проекта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69889" y="9546915"/>
            <a:ext cx="2070735" cy="1873885"/>
          </a:xfrm>
          <a:prstGeom prst="rect">
            <a:avLst/>
          </a:prstGeom>
        </p:spPr>
        <p:txBody>
          <a:bodyPr vert="horz" wrap="square" lIns="0" tIns="3613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45"/>
              </a:spcBef>
            </a:pPr>
            <a:r>
              <a:rPr sz="4950" spc="-65" dirty="0">
                <a:solidFill>
                  <a:srgbClr val="F9D238"/>
                </a:solidFill>
                <a:latin typeface="Calibri"/>
                <a:cs typeface="Calibri"/>
              </a:rPr>
              <a:t>155</a:t>
            </a:r>
            <a:r>
              <a:rPr sz="4950" spc="40" dirty="0">
                <a:solidFill>
                  <a:srgbClr val="F9D238"/>
                </a:solidFill>
                <a:latin typeface="Calibri"/>
                <a:cs typeface="Calibri"/>
              </a:rPr>
              <a:t> </a:t>
            </a:r>
            <a:r>
              <a:rPr sz="4950" spc="-5" dirty="0">
                <a:solidFill>
                  <a:srgbClr val="F9D238"/>
                </a:solidFill>
                <a:latin typeface="Calibri"/>
                <a:cs typeface="Calibri"/>
              </a:rPr>
              <a:t>156</a:t>
            </a:r>
            <a:endParaRPr sz="4950">
              <a:latin typeface="Calibri"/>
              <a:cs typeface="Calibri"/>
            </a:endParaRPr>
          </a:p>
          <a:p>
            <a:pPr marL="175260" marR="168275" indent="-635" algn="ctr">
              <a:lnSpc>
                <a:spcPct val="102200"/>
              </a:lnSpc>
              <a:spcBef>
                <a:spcPts val="1075"/>
              </a:spcBef>
            </a:pPr>
            <a:r>
              <a:rPr sz="1950" b="1" spc="5" dirty="0">
                <a:latin typeface="Trebuchet MS"/>
                <a:cs typeface="Trebuchet MS"/>
              </a:rPr>
              <a:t>просмотров  </a:t>
            </a:r>
            <a:r>
              <a:rPr sz="1950" b="1" spc="-30" dirty="0">
                <a:latin typeface="Trebuchet MS"/>
                <a:cs typeface="Trebuchet MS"/>
              </a:rPr>
              <a:t>ви</a:t>
            </a:r>
            <a:r>
              <a:rPr sz="1950" b="1" spc="-40" dirty="0">
                <a:latin typeface="Trebuchet MS"/>
                <a:cs typeface="Trebuchet MS"/>
              </a:rPr>
              <a:t>д</a:t>
            </a:r>
            <a:r>
              <a:rPr sz="1950" b="1" spc="20" dirty="0">
                <a:latin typeface="Trebuchet MS"/>
                <a:cs typeface="Trebuchet MS"/>
              </a:rPr>
              <a:t>еор</a:t>
            </a:r>
            <a:r>
              <a:rPr sz="1950" b="1" dirty="0">
                <a:latin typeface="Trebuchet MS"/>
                <a:cs typeface="Trebuchet MS"/>
              </a:rPr>
              <a:t>о</a:t>
            </a:r>
            <a:r>
              <a:rPr sz="1950" b="1" spc="-10" dirty="0">
                <a:latin typeface="Trebuchet MS"/>
                <a:cs typeface="Trebuchet MS"/>
              </a:rPr>
              <a:t>ли</a:t>
            </a:r>
            <a:r>
              <a:rPr sz="1950" b="1" spc="-40" dirty="0">
                <a:latin typeface="Trebuchet MS"/>
                <a:cs typeface="Trebuchet MS"/>
              </a:rPr>
              <a:t>к</a:t>
            </a:r>
            <a:r>
              <a:rPr sz="1950" b="1" spc="40" dirty="0">
                <a:latin typeface="Trebuchet MS"/>
                <a:cs typeface="Trebuchet MS"/>
              </a:rPr>
              <a:t>ов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27443" y="9546915"/>
            <a:ext cx="2022475" cy="1873885"/>
          </a:xfrm>
          <a:prstGeom prst="rect">
            <a:avLst/>
          </a:prstGeom>
        </p:spPr>
        <p:txBody>
          <a:bodyPr vert="horz" wrap="square" lIns="0" tIns="3613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45"/>
              </a:spcBef>
            </a:pPr>
            <a:r>
              <a:rPr sz="4950" spc="-85" dirty="0">
                <a:solidFill>
                  <a:srgbClr val="F9D238"/>
                </a:solidFill>
                <a:latin typeface="Calibri"/>
                <a:cs typeface="Calibri"/>
              </a:rPr>
              <a:t>153</a:t>
            </a:r>
            <a:r>
              <a:rPr sz="4950" spc="35" dirty="0">
                <a:solidFill>
                  <a:srgbClr val="F9D238"/>
                </a:solidFill>
                <a:latin typeface="Calibri"/>
                <a:cs typeface="Calibri"/>
              </a:rPr>
              <a:t> </a:t>
            </a:r>
            <a:r>
              <a:rPr sz="4950" spc="-110" dirty="0">
                <a:solidFill>
                  <a:srgbClr val="F9D238"/>
                </a:solidFill>
                <a:latin typeface="Calibri"/>
                <a:cs typeface="Calibri"/>
              </a:rPr>
              <a:t>732</a:t>
            </a:r>
            <a:endParaRPr sz="4950">
              <a:latin typeface="Calibri"/>
              <a:cs typeface="Calibri"/>
            </a:endParaRPr>
          </a:p>
          <a:p>
            <a:pPr marL="151130" marR="142875" indent="-635" algn="ctr">
              <a:lnSpc>
                <a:spcPct val="102200"/>
              </a:lnSpc>
              <a:spcBef>
                <a:spcPts val="1075"/>
              </a:spcBef>
            </a:pPr>
            <a:r>
              <a:rPr sz="1950" b="1" spc="5" dirty="0">
                <a:latin typeface="Trebuchet MS"/>
                <a:cs typeface="Trebuchet MS"/>
              </a:rPr>
              <a:t>просмотров  </a:t>
            </a:r>
            <a:r>
              <a:rPr sz="1950" b="1" spc="-30" dirty="0">
                <a:latin typeface="Trebuchet MS"/>
                <a:cs typeface="Trebuchet MS"/>
              </a:rPr>
              <a:t>ви</a:t>
            </a:r>
            <a:r>
              <a:rPr sz="1950" b="1" spc="-40" dirty="0">
                <a:latin typeface="Trebuchet MS"/>
                <a:cs typeface="Trebuchet MS"/>
              </a:rPr>
              <a:t>д</a:t>
            </a:r>
            <a:r>
              <a:rPr sz="1950" b="1" spc="20" dirty="0">
                <a:latin typeface="Trebuchet MS"/>
                <a:cs typeface="Trebuchet MS"/>
              </a:rPr>
              <a:t>еор</a:t>
            </a:r>
            <a:r>
              <a:rPr sz="1950" b="1" dirty="0">
                <a:latin typeface="Trebuchet MS"/>
                <a:cs typeface="Trebuchet MS"/>
              </a:rPr>
              <a:t>о</a:t>
            </a:r>
            <a:r>
              <a:rPr sz="1950" b="1" spc="-10" dirty="0">
                <a:latin typeface="Trebuchet MS"/>
                <a:cs typeface="Trebuchet MS"/>
              </a:rPr>
              <a:t>ли</a:t>
            </a:r>
            <a:r>
              <a:rPr sz="1950" b="1" spc="-40" dirty="0">
                <a:latin typeface="Trebuchet MS"/>
                <a:cs typeface="Trebuchet MS"/>
              </a:rPr>
              <a:t>к</a:t>
            </a:r>
            <a:r>
              <a:rPr sz="1950" b="1" spc="40" dirty="0">
                <a:latin typeface="Trebuchet MS"/>
                <a:cs typeface="Trebuchet MS"/>
              </a:rPr>
              <a:t>ов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324373" y="9546915"/>
            <a:ext cx="2094864" cy="1873885"/>
          </a:xfrm>
          <a:prstGeom prst="rect">
            <a:avLst/>
          </a:prstGeom>
        </p:spPr>
        <p:txBody>
          <a:bodyPr vert="horz" wrap="square" lIns="0" tIns="3613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45"/>
              </a:spcBef>
            </a:pPr>
            <a:r>
              <a:rPr sz="4950" spc="-210" dirty="0">
                <a:solidFill>
                  <a:srgbClr val="F9D238"/>
                </a:solidFill>
                <a:latin typeface="Calibri"/>
                <a:cs typeface="Calibri"/>
              </a:rPr>
              <a:t>161</a:t>
            </a:r>
            <a:r>
              <a:rPr sz="4950" spc="35" dirty="0">
                <a:solidFill>
                  <a:srgbClr val="F9D238"/>
                </a:solidFill>
                <a:latin typeface="Calibri"/>
                <a:cs typeface="Calibri"/>
              </a:rPr>
              <a:t> </a:t>
            </a:r>
            <a:r>
              <a:rPr sz="4950" spc="204" dirty="0">
                <a:solidFill>
                  <a:srgbClr val="F9D238"/>
                </a:solidFill>
                <a:latin typeface="Calibri"/>
                <a:cs typeface="Calibri"/>
              </a:rPr>
              <a:t>208</a:t>
            </a:r>
            <a:endParaRPr sz="4950">
              <a:latin typeface="Calibri"/>
              <a:cs typeface="Calibri"/>
            </a:endParaRPr>
          </a:p>
          <a:p>
            <a:pPr marL="187325" marR="179705" indent="-635" algn="ctr">
              <a:lnSpc>
                <a:spcPct val="102200"/>
              </a:lnSpc>
              <a:spcBef>
                <a:spcPts val="1075"/>
              </a:spcBef>
            </a:pPr>
            <a:r>
              <a:rPr sz="1950" b="1" spc="5" dirty="0">
                <a:latin typeface="Trebuchet MS"/>
                <a:cs typeface="Trebuchet MS"/>
              </a:rPr>
              <a:t>просмотров  </a:t>
            </a:r>
            <a:r>
              <a:rPr sz="1950" b="1" spc="-30" dirty="0">
                <a:latin typeface="Trebuchet MS"/>
                <a:cs typeface="Trebuchet MS"/>
              </a:rPr>
              <a:t>ви</a:t>
            </a:r>
            <a:r>
              <a:rPr sz="1950" b="1" spc="-40" dirty="0">
                <a:latin typeface="Trebuchet MS"/>
                <a:cs typeface="Trebuchet MS"/>
              </a:rPr>
              <a:t>д</a:t>
            </a:r>
            <a:r>
              <a:rPr sz="1950" b="1" spc="20" dirty="0">
                <a:latin typeface="Trebuchet MS"/>
                <a:cs typeface="Trebuchet MS"/>
              </a:rPr>
              <a:t>еор</a:t>
            </a:r>
            <a:r>
              <a:rPr sz="1950" b="1" dirty="0">
                <a:latin typeface="Trebuchet MS"/>
                <a:cs typeface="Trebuchet MS"/>
              </a:rPr>
              <a:t>о</a:t>
            </a:r>
            <a:r>
              <a:rPr sz="1950" b="1" spc="-10" dirty="0">
                <a:latin typeface="Trebuchet MS"/>
                <a:cs typeface="Trebuchet MS"/>
              </a:rPr>
              <a:t>ли</a:t>
            </a:r>
            <a:r>
              <a:rPr sz="1950" b="1" spc="-40" dirty="0">
                <a:latin typeface="Trebuchet MS"/>
                <a:cs typeface="Trebuchet MS"/>
              </a:rPr>
              <a:t>к</a:t>
            </a:r>
            <a:r>
              <a:rPr sz="1950" b="1" spc="40" dirty="0">
                <a:latin typeface="Trebuchet MS"/>
                <a:cs typeface="Trebuchet MS"/>
              </a:rPr>
              <a:t>ов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5909678" y="9546915"/>
            <a:ext cx="2191385" cy="1873885"/>
          </a:xfrm>
          <a:prstGeom prst="rect">
            <a:avLst/>
          </a:prstGeom>
        </p:spPr>
        <p:txBody>
          <a:bodyPr vert="horz" wrap="square" lIns="0" tIns="3613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45"/>
              </a:spcBef>
            </a:pPr>
            <a:r>
              <a:rPr sz="4950" spc="75" dirty="0">
                <a:solidFill>
                  <a:srgbClr val="F9D238"/>
                </a:solidFill>
                <a:latin typeface="Calibri"/>
                <a:cs typeface="Calibri"/>
              </a:rPr>
              <a:t>168</a:t>
            </a:r>
            <a:r>
              <a:rPr sz="4950" spc="30" dirty="0">
                <a:solidFill>
                  <a:srgbClr val="F9D238"/>
                </a:solidFill>
                <a:latin typeface="Calibri"/>
                <a:cs typeface="Calibri"/>
              </a:rPr>
              <a:t> </a:t>
            </a:r>
            <a:r>
              <a:rPr sz="4950" spc="175" dirty="0">
                <a:solidFill>
                  <a:srgbClr val="F9D238"/>
                </a:solidFill>
                <a:latin typeface="Calibri"/>
                <a:cs typeface="Calibri"/>
              </a:rPr>
              <a:t>340</a:t>
            </a:r>
            <a:endParaRPr sz="4950">
              <a:latin typeface="Calibri"/>
              <a:cs typeface="Calibri"/>
            </a:endParaRPr>
          </a:p>
          <a:p>
            <a:pPr marL="235585" marR="227329" indent="-635" algn="ctr">
              <a:lnSpc>
                <a:spcPct val="102200"/>
              </a:lnSpc>
              <a:spcBef>
                <a:spcPts val="1075"/>
              </a:spcBef>
            </a:pPr>
            <a:r>
              <a:rPr sz="1950" b="1" spc="5" dirty="0">
                <a:latin typeface="Trebuchet MS"/>
                <a:cs typeface="Trebuchet MS"/>
              </a:rPr>
              <a:t>просмотров  </a:t>
            </a:r>
            <a:r>
              <a:rPr sz="1950" b="1" spc="-30" dirty="0">
                <a:latin typeface="Trebuchet MS"/>
                <a:cs typeface="Trebuchet MS"/>
              </a:rPr>
              <a:t>ви</a:t>
            </a:r>
            <a:r>
              <a:rPr sz="1950" b="1" spc="-40" dirty="0">
                <a:latin typeface="Trebuchet MS"/>
                <a:cs typeface="Trebuchet MS"/>
              </a:rPr>
              <a:t>д</a:t>
            </a:r>
            <a:r>
              <a:rPr sz="1950" b="1" spc="20" dirty="0">
                <a:latin typeface="Trebuchet MS"/>
                <a:cs typeface="Trebuchet MS"/>
              </a:rPr>
              <a:t>еор</a:t>
            </a:r>
            <a:r>
              <a:rPr sz="1950" b="1" dirty="0">
                <a:latin typeface="Trebuchet MS"/>
                <a:cs typeface="Trebuchet MS"/>
              </a:rPr>
              <a:t>о</a:t>
            </a:r>
            <a:r>
              <a:rPr sz="1950" b="1" spc="-10" dirty="0">
                <a:latin typeface="Trebuchet MS"/>
                <a:cs typeface="Trebuchet MS"/>
              </a:rPr>
              <a:t>ли</a:t>
            </a:r>
            <a:r>
              <a:rPr sz="1950" b="1" spc="-40" dirty="0">
                <a:latin typeface="Trebuchet MS"/>
                <a:cs typeface="Trebuchet MS"/>
              </a:rPr>
              <a:t>к</a:t>
            </a:r>
            <a:r>
              <a:rPr sz="1950" b="1" spc="40" dirty="0">
                <a:latin typeface="Trebuchet MS"/>
                <a:cs typeface="Trebuchet MS"/>
              </a:rPr>
              <a:t>ов</a:t>
            </a:r>
            <a:endParaRPr sz="19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993551"/>
            <a:ext cx="884110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45" dirty="0"/>
              <a:t>Дискуссионные </a:t>
            </a:r>
            <a:r>
              <a:rPr spc="330" dirty="0"/>
              <a:t>проекты</a:t>
            </a:r>
            <a:r>
              <a:rPr spc="-65" dirty="0"/>
              <a:t> </a:t>
            </a:r>
            <a:r>
              <a:rPr spc="145" dirty="0"/>
              <a:t>2020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4388" y="2459032"/>
            <a:ext cx="18021935" cy="1533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4600"/>
              </a:lnSpc>
              <a:spcBef>
                <a:spcPts val="95"/>
              </a:spcBef>
            </a:pPr>
            <a:r>
              <a:rPr sz="2450" spc="125" dirty="0">
                <a:latin typeface="Calibri"/>
                <a:cs typeface="Calibri"/>
              </a:rPr>
              <a:t>Дискуссионные </a:t>
            </a:r>
            <a:r>
              <a:rPr sz="2450" spc="160" dirty="0">
                <a:latin typeface="Calibri"/>
                <a:cs typeface="Calibri"/>
              </a:rPr>
              <a:t>проекты </a:t>
            </a:r>
            <a:r>
              <a:rPr sz="2450" spc="170" dirty="0">
                <a:latin typeface="Calibri"/>
                <a:cs typeface="Calibri"/>
              </a:rPr>
              <a:t>формируют навыки </a:t>
            </a:r>
            <a:r>
              <a:rPr sz="2450" spc="215" dirty="0">
                <a:latin typeface="Calibri"/>
                <a:cs typeface="Calibri"/>
              </a:rPr>
              <a:t>эффективной </a:t>
            </a:r>
            <a:r>
              <a:rPr sz="2450" spc="114" dirty="0">
                <a:latin typeface="Calibri"/>
                <a:cs typeface="Calibri"/>
              </a:rPr>
              <a:t>коммуникации </a:t>
            </a:r>
            <a:r>
              <a:rPr sz="2450" spc="155" dirty="0">
                <a:latin typeface="Calibri"/>
                <a:cs typeface="Calibri"/>
              </a:rPr>
              <a:t>и </a:t>
            </a:r>
            <a:r>
              <a:rPr sz="2450" spc="145" dirty="0">
                <a:latin typeface="Calibri"/>
                <a:cs typeface="Calibri"/>
              </a:rPr>
              <a:t>способствуют </a:t>
            </a:r>
            <a:r>
              <a:rPr sz="2450" spc="175" dirty="0">
                <a:latin typeface="Calibri"/>
                <a:cs typeface="Calibri"/>
              </a:rPr>
              <a:t>развитию </a:t>
            </a:r>
            <a:r>
              <a:rPr sz="2450" spc="155" dirty="0">
                <a:latin typeface="Calibri"/>
                <a:cs typeface="Calibri"/>
              </a:rPr>
              <a:t>критического</a:t>
            </a:r>
            <a:r>
              <a:rPr sz="2450" spc="-325" dirty="0">
                <a:latin typeface="Calibri"/>
                <a:cs typeface="Calibri"/>
              </a:rPr>
              <a:t> </a:t>
            </a:r>
            <a:r>
              <a:rPr sz="2450" spc="150" dirty="0">
                <a:latin typeface="Calibri"/>
                <a:cs typeface="Calibri"/>
              </a:rPr>
              <a:t>мыш-  </a:t>
            </a:r>
            <a:r>
              <a:rPr sz="2450" spc="160" dirty="0">
                <a:latin typeface="Calibri"/>
                <a:cs typeface="Calibri"/>
              </a:rPr>
              <a:t>ления </a:t>
            </a:r>
            <a:r>
              <a:rPr sz="2450" spc="105" dirty="0">
                <a:latin typeface="Calibri"/>
                <a:cs typeface="Calibri"/>
              </a:rPr>
              <a:t>у </a:t>
            </a:r>
            <a:r>
              <a:rPr sz="2450" spc="125" dirty="0">
                <a:latin typeface="Calibri"/>
                <a:cs typeface="Calibri"/>
              </a:rPr>
              <a:t>студентов </a:t>
            </a:r>
            <a:r>
              <a:rPr sz="2450" spc="155" dirty="0">
                <a:latin typeface="Calibri"/>
                <a:cs typeface="Calibri"/>
              </a:rPr>
              <a:t>и учащихся </a:t>
            </a:r>
            <a:r>
              <a:rPr sz="2450" spc="114" dirty="0">
                <a:latin typeface="Calibri"/>
                <a:cs typeface="Calibri"/>
              </a:rPr>
              <a:t>школ. Дискуссии </a:t>
            </a:r>
            <a:r>
              <a:rPr sz="2450" spc="155" dirty="0">
                <a:latin typeface="Calibri"/>
                <a:cs typeface="Calibri"/>
              </a:rPr>
              <a:t>и </a:t>
            </a:r>
            <a:r>
              <a:rPr sz="2450" spc="135" dirty="0">
                <a:latin typeface="Calibri"/>
                <a:cs typeface="Calibri"/>
              </a:rPr>
              <a:t>деловые </a:t>
            </a:r>
            <a:r>
              <a:rPr sz="2450" spc="180" dirty="0">
                <a:latin typeface="Calibri"/>
                <a:cs typeface="Calibri"/>
              </a:rPr>
              <a:t>игры </a:t>
            </a:r>
            <a:r>
              <a:rPr sz="2450" spc="65" dirty="0">
                <a:latin typeface="Calibri"/>
                <a:cs typeface="Calibri"/>
              </a:rPr>
              <a:t>– </a:t>
            </a:r>
            <a:r>
              <a:rPr sz="2450" spc="100" dirty="0">
                <a:latin typeface="Calibri"/>
                <a:cs typeface="Calibri"/>
              </a:rPr>
              <a:t>это </a:t>
            </a:r>
            <a:r>
              <a:rPr sz="2450" spc="150" dirty="0">
                <a:latin typeface="Calibri"/>
                <a:cs typeface="Calibri"/>
              </a:rPr>
              <a:t>отличная </a:t>
            </a:r>
            <a:r>
              <a:rPr sz="2450" spc="130" dirty="0">
                <a:latin typeface="Calibri"/>
                <a:cs typeface="Calibri"/>
              </a:rPr>
              <a:t>возможность </a:t>
            </a:r>
            <a:r>
              <a:rPr sz="2450" spc="120" dirty="0">
                <a:latin typeface="Calibri"/>
                <a:cs typeface="Calibri"/>
              </a:rPr>
              <a:t>обсудить </a:t>
            </a:r>
            <a:r>
              <a:rPr sz="2450" spc="145" dirty="0">
                <a:latin typeface="Calibri"/>
                <a:cs typeface="Calibri"/>
              </a:rPr>
              <a:t>актуальные </a:t>
            </a:r>
            <a:r>
              <a:rPr sz="2450" spc="80" dirty="0">
                <a:latin typeface="Calibri"/>
                <a:cs typeface="Calibri"/>
              </a:rPr>
              <a:t>темы,  </a:t>
            </a:r>
            <a:r>
              <a:rPr sz="2450" spc="155" dirty="0">
                <a:latin typeface="Calibri"/>
                <a:cs typeface="Calibri"/>
              </a:rPr>
              <a:t>высказать своё </a:t>
            </a:r>
            <a:r>
              <a:rPr sz="2450" spc="95" dirty="0">
                <a:latin typeface="Calibri"/>
                <a:cs typeface="Calibri"/>
              </a:rPr>
              <a:t>мнение, </a:t>
            </a:r>
            <a:r>
              <a:rPr sz="2450" spc="155" dirty="0">
                <a:latin typeface="Calibri"/>
                <a:cs typeface="Calibri"/>
              </a:rPr>
              <a:t>научиться </a:t>
            </a:r>
            <a:r>
              <a:rPr sz="2450" spc="130" dirty="0">
                <a:latin typeface="Calibri"/>
                <a:cs typeface="Calibri"/>
              </a:rPr>
              <a:t>отстаивать </a:t>
            </a:r>
            <a:r>
              <a:rPr sz="2450" spc="145" dirty="0">
                <a:latin typeface="Calibri"/>
                <a:cs typeface="Calibri"/>
              </a:rPr>
              <a:t>точку</a:t>
            </a:r>
            <a:r>
              <a:rPr sz="2450" spc="-90" dirty="0">
                <a:latin typeface="Calibri"/>
                <a:cs typeface="Calibri"/>
              </a:rPr>
              <a:t> </a:t>
            </a:r>
            <a:r>
              <a:rPr sz="2450" spc="140" dirty="0">
                <a:latin typeface="Calibri"/>
                <a:cs typeface="Calibri"/>
              </a:rPr>
              <a:t>зрения.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85690" y="5217635"/>
            <a:ext cx="4099560" cy="1256665"/>
          </a:xfrm>
          <a:custGeom>
            <a:avLst/>
            <a:gdLst/>
            <a:ahLst/>
            <a:cxnLst/>
            <a:rect l="l" t="t" r="r" b="b"/>
            <a:pathLst>
              <a:path w="4099559" h="1256664">
                <a:moveTo>
                  <a:pt x="3889933" y="0"/>
                </a:moveTo>
                <a:lnTo>
                  <a:pt x="209417" y="0"/>
                </a:lnTo>
                <a:lnTo>
                  <a:pt x="161399" y="5530"/>
                </a:lnTo>
                <a:lnTo>
                  <a:pt x="117319" y="21284"/>
                </a:lnTo>
                <a:lnTo>
                  <a:pt x="78436" y="46005"/>
                </a:lnTo>
                <a:lnTo>
                  <a:pt x="46005" y="78436"/>
                </a:lnTo>
                <a:lnTo>
                  <a:pt x="21284" y="117319"/>
                </a:lnTo>
                <a:lnTo>
                  <a:pt x="5530" y="161399"/>
                </a:lnTo>
                <a:lnTo>
                  <a:pt x="0" y="209417"/>
                </a:lnTo>
                <a:lnTo>
                  <a:pt x="0" y="1047088"/>
                </a:lnTo>
                <a:lnTo>
                  <a:pt x="5530" y="1095107"/>
                </a:lnTo>
                <a:lnTo>
                  <a:pt x="21284" y="1139186"/>
                </a:lnTo>
                <a:lnTo>
                  <a:pt x="46005" y="1178069"/>
                </a:lnTo>
                <a:lnTo>
                  <a:pt x="78436" y="1210500"/>
                </a:lnTo>
                <a:lnTo>
                  <a:pt x="117319" y="1235221"/>
                </a:lnTo>
                <a:lnTo>
                  <a:pt x="161399" y="1250975"/>
                </a:lnTo>
                <a:lnTo>
                  <a:pt x="209417" y="1256506"/>
                </a:lnTo>
                <a:lnTo>
                  <a:pt x="3889933" y="1256506"/>
                </a:lnTo>
                <a:lnTo>
                  <a:pt x="3937952" y="1250975"/>
                </a:lnTo>
                <a:lnTo>
                  <a:pt x="3982031" y="1235221"/>
                </a:lnTo>
                <a:lnTo>
                  <a:pt x="4020915" y="1210500"/>
                </a:lnTo>
                <a:lnTo>
                  <a:pt x="4053345" y="1178069"/>
                </a:lnTo>
                <a:lnTo>
                  <a:pt x="4078066" y="1139186"/>
                </a:lnTo>
                <a:lnTo>
                  <a:pt x="4093820" y="1095107"/>
                </a:lnTo>
                <a:lnTo>
                  <a:pt x="4099351" y="1047088"/>
                </a:lnTo>
                <a:lnTo>
                  <a:pt x="4099351" y="209417"/>
                </a:lnTo>
                <a:lnTo>
                  <a:pt x="4093820" y="161399"/>
                </a:lnTo>
                <a:lnTo>
                  <a:pt x="4078066" y="117319"/>
                </a:lnTo>
                <a:lnTo>
                  <a:pt x="4053345" y="78436"/>
                </a:lnTo>
                <a:lnTo>
                  <a:pt x="4020915" y="46005"/>
                </a:lnTo>
                <a:lnTo>
                  <a:pt x="3982031" y="21284"/>
                </a:lnTo>
                <a:lnTo>
                  <a:pt x="3937952" y="5530"/>
                </a:lnTo>
                <a:lnTo>
                  <a:pt x="3889933" y="0"/>
                </a:lnTo>
                <a:close/>
              </a:path>
            </a:pathLst>
          </a:custGeom>
          <a:solidFill>
            <a:srgbClr val="F5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68045" y="5665915"/>
            <a:ext cx="193484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100" dirty="0">
                <a:latin typeface="Calibri"/>
                <a:cs typeface="Calibri"/>
              </a:rPr>
              <a:t>Training</a:t>
            </a:r>
            <a:r>
              <a:rPr sz="2450" b="1" spc="-20" dirty="0">
                <a:latin typeface="Calibri"/>
                <a:cs typeface="Calibri"/>
              </a:rPr>
              <a:t> </a:t>
            </a:r>
            <a:r>
              <a:rPr sz="2450" b="1" spc="105" dirty="0">
                <a:latin typeface="Calibri"/>
                <a:cs typeface="Calibri"/>
              </a:rPr>
              <a:t>Days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85690" y="5217635"/>
            <a:ext cx="4099560" cy="1256665"/>
          </a:xfrm>
          <a:custGeom>
            <a:avLst/>
            <a:gdLst/>
            <a:ahLst/>
            <a:cxnLst/>
            <a:rect l="l" t="t" r="r" b="b"/>
            <a:pathLst>
              <a:path w="4099559" h="1256664">
                <a:moveTo>
                  <a:pt x="209417" y="0"/>
                </a:moveTo>
                <a:lnTo>
                  <a:pt x="161399" y="5530"/>
                </a:lnTo>
                <a:lnTo>
                  <a:pt x="117319" y="21284"/>
                </a:lnTo>
                <a:lnTo>
                  <a:pt x="78436" y="46005"/>
                </a:lnTo>
                <a:lnTo>
                  <a:pt x="46005" y="78436"/>
                </a:lnTo>
                <a:lnTo>
                  <a:pt x="21284" y="117319"/>
                </a:lnTo>
                <a:lnTo>
                  <a:pt x="5530" y="161399"/>
                </a:lnTo>
                <a:lnTo>
                  <a:pt x="0" y="209417"/>
                </a:lnTo>
                <a:lnTo>
                  <a:pt x="0" y="1047088"/>
                </a:lnTo>
                <a:lnTo>
                  <a:pt x="5530" y="1095107"/>
                </a:lnTo>
                <a:lnTo>
                  <a:pt x="21284" y="1139186"/>
                </a:lnTo>
                <a:lnTo>
                  <a:pt x="46005" y="1178069"/>
                </a:lnTo>
                <a:lnTo>
                  <a:pt x="78436" y="1210500"/>
                </a:lnTo>
                <a:lnTo>
                  <a:pt x="117319" y="1235221"/>
                </a:lnTo>
                <a:lnTo>
                  <a:pt x="161399" y="1250975"/>
                </a:lnTo>
                <a:lnTo>
                  <a:pt x="209417" y="1256506"/>
                </a:lnTo>
                <a:lnTo>
                  <a:pt x="3889933" y="1256506"/>
                </a:lnTo>
                <a:lnTo>
                  <a:pt x="3937952" y="1250975"/>
                </a:lnTo>
                <a:lnTo>
                  <a:pt x="3982031" y="1235221"/>
                </a:lnTo>
                <a:lnTo>
                  <a:pt x="4020915" y="1210500"/>
                </a:lnTo>
                <a:lnTo>
                  <a:pt x="4053345" y="1178069"/>
                </a:lnTo>
                <a:lnTo>
                  <a:pt x="4078066" y="1139186"/>
                </a:lnTo>
                <a:lnTo>
                  <a:pt x="4093820" y="1095107"/>
                </a:lnTo>
                <a:lnTo>
                  <a:pt x="4099351" y="1047088"/>
                </a:lnTo>
                <a:lnTo>
                  <a:pt x="4099351" y="209417"/>
                </a:lnTo>
                <a:lnTo>
                  <a:pt x="4093820" y="161399"/>
                </a:lnTo>
                <a:lnTo>
                  <a:pt x="4078066" y="117319"/>
                </a:lnTo>
                <a:lnTo>
                  <a:pt x="4053345" y="78436"/>
                </a:lnTo>
                <a:lnTo>
                  <a:pt x="4020915" y="46005"/>
                </a:lnTo>
                <a:lnTo>
                  <a:pt x="3982031" y="21284"/>
                </a:lnTo>
                <a:lnTo>
                  <a:pt x="3937952" y="5530"/>
                </a:lnTo>
                <a:lnTo>
                  <a:pt x="3889933" y="0"/>
                </a:lnTo>
                <a:lnTo>
                  <a:pt x="209417" y="0"/>
                </a:lnTo>
                <a:close/>
              </a:path>
            </a:pathLst>
          </a:custGeom>
          <a:ln w="10470">
            <a:solidFill>
              <a:srgbClr val="FBF8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58443" y="5217635"/>
            <a:ext cx="4093845" cy="1256665"/>
          </a:xfrm>
          <a:custGeom>
            <a:avLst/>
            <a:gdLst/>
            <a:ahLst/>
            <a:cxnLst/>
            <a:rect l="l" t="t" r="r" b="b"/>
            <a:pathLst>
              <a:path w="4093845" h="1256664">
                <a:moveTo>
                  <a:pt x="3883818" y="0"/>
                </a:moveTo>
                <a:lnTo>
                  <a:pt x="209417" y="0"/>
                </a:lnTo>
                <a:lnTo>
                  <a:pt x="161399" y="5530"/>
                </a:lnTo>
                <a:lnTo>
                  <a:pt x="117319" y="21284"/>
                </a:lnTo>
                <a:lnTo>
                  <a:pt x="78436" y="46005"/>
                </a:lnTo>
                <a:lnTo>
                  <a:pt x="46005" y="78436"/>
                </a:lnTo>
                <a:lnTo>
                  <a:pt x="21284" y="117319"/>
                </a:lnTo>
                <a:lnTo>
                  <a:pt x="5530" y="161399"/>
                </a:lnTo>
                <a:lnTo>
                  <a:pt x="0" y="209417"/>
                </a:lnTo>
                <a:lnTo>
                  <a:pt x="0" y="1047088"/>
                </a:lnTo>
                <a:lnTo>
                  <a:pt x="5530" y="1095107"/>
                </a:lnTo>
                <a:lnTo>
                  <a:pt x="21284" y="1139186"/>
                </a:lnTo>
                <a:lnTo>
                  <a:pt x="46005" y="1178069"/>
                </a:lnTo>
                <a:lnTo>
                  <a:pt x="78436" y="1210500"/>
                </a:lnTo>
                <a:lnTo>
                  <a:pt x="117319" y="1235221"/>
                </a:lnTo>
                <a:lnTo>
                  <a:pt x="161399" y="1250975"/>
                </a:lnTo>
                <a:lnTo>
                  <a:pt x="209417" y="1256506"/>
                </a:lnTo>
                <a:lnTo>
                  <a:pt x="3883818" y="1256506"/>
                </a:lnTo>
                <a:lnTo>
                  <a:pt x="3931834" y="1250975"/>
                </a:lnTo>
                <a:lnTo>
                  <a:pt x="3975912" y="1235221"/>
                </a:lnTo>
                <a:lnTo>
                  <a:pt x="4014795" y="1210500"/>
                </a:lnTo>
                <a:lnTo>
                  <a:pt x="4047227" y="1178069"/>
                </a:lnTo>
                <a:lnTo>
                  <a:pt x="4071949" y="1139186"/>
                </a:lnTo>
                <a:lnTo>
                  <a:pt x="4087705" y="1095107"/>
                </a:lnTo>
                <a:lnTo>
                  <a:pt x="4093236" y="1047088"/>
                </a:lnTo>
                <a:lnTo>
                  <a:pt x="4093236" y="209417"/>
                </a:lnTo>
                <a:lnTo>
                  <a:pt x="4087705" y="161399"/>
                </a:lnTo>
                <a:lnTo>
                  <a:pt x="4071949" y="117319"/>
                </a:lnTo>
                <a:lnTo>
                  <a:pt x="4047227" y="78436"/>
                </a:lnTo>
                <a:lnTo>
                  <a:pt x="4014795" y="46005"/>
                </a:lnTo>
                <a:lnTo>
                  <a:pt x="3975912" y="21284"/>
                </a:lnTo>
                <a:lnTo>
                  <a:pt x="3931834" y="5530"/>
                </a:lnTo>
                <a:lnTo>
                  <a:pt x="3883818" y="0"/>
                </a:lnTo>
                <a:close/>
              </a:path>
            </a:pathLst>
          </a:custGeom>
          <a:solidFill>
            <a:srgbClr val="F5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72052" y="5665915"/>
            <a:ext cx="286639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100" dirty="0">
                <a:latin typeface="Calibri"/>
                <a:cs typeface="Calibri"/>
              </a:rPr>
              <a:t>Школьный</a:t>
            </a:r>
            <a:r>
              <a:rPr sz="2450" b="1" spc="-15" dirty="0">
                <a:latin typeface="Calibri"/>
                <a:cs typeface="Calibri"/>
              </a:rPr>
              <a:t> </a:t>
            </a:r>
            <a:r>
              <a:rPr sz="2450" b="1" spc="105" dirty="0">
                <a:latin typeface="Calibri"/>
                <a:cs typeface="Calibri"/>
              </a:rPr>
              <a:t>дискурс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58443" y="5217635"/>
            <a:ext cx="4093845" cy="1256665"/>
          </a:xfrm>
          <a:custGeom>
            <a:avLst/>
            <a:gdLst/>
            <a:ahLst/>
            <a:cxnLst/>
            <a:rect l="l" t="t" r="r" b="b"/>
            <a:pathLst>
              <a:path w="4093845" h="1256664">
                <a:moveTo>
                  <a:pt x="209417" y="0"/>
                </a:moveTo>
                <a:lnTo>
                  <a:pt x="161399" y="5530"/>
                </a:lnTo>
                <a:lnTo>
                  <a:pt x="117319" y="21284"/>
                </a:lnTo>
                <a:lnTo>
                  <a:pt x="78436" y="46005"/>
                </a:lnTo>
                <a:lnTo>
                  <a:pt x="46005" y="78436"/>
                </a:lnTo>
                <a:lnTo>
                  <a:pt x="21284" y="117319"/>
                </a:lnTo>
                <a:lnTo>
                  <a:pt x="5530" y="161399"/>
                </a:lnTo>
                <a:lnTo>
                  <a:pt x="0" y="209417"/>
                </a:lnTo>
                <a:lnTo>
                  <a:pt x="0" y="1047088"/>
                </a:lnTo>
                <a:lnTo>
                  <a:pt x="5530" y="1095107"/>
                </a:lnTo>
                <a:lnTo>
                  <a:pt x="21284" y="1139186"/>
                </a:lnTo>
                <a:lnTo>
                  <a:pt x="46005" y="1178069"/>
                </a:lnTo>
                <a:lnTo>
                  <a:pt x="78436" y="1210500"/>
                </a:lnTo>
                <a:lnTo>
                  <a:pt x="117319" y="1235221"/>
                </a:lnTo>
                <a:lnTo>
                  <a:pt x="161399" y="1250975"/>
                </a:lnTo>
                <a:lnTo>
                  <a:pt x="209417" y="1256506"/>
                </a:lnTo>
                <a:lnTo>
                  <a:pt x="3883818" y="1256506"/>
                </a:lnTo>
                <a:lnTo>
                  <a:pt x="3931834" y="1250975"/>
                </a:lnTo>
                <a:lnTo>
                  <a:pt x="3975912" y="1235221"/>
                </a:lnTo>
                <a:lnTo>
                  <a:pt x="4014795" y="1210500"/>
                </a:lnTo>
                <a:lnTo>
                  <a:pt x="4047227" y="1178069"/>
                </a:lnTo>
                <a:lnTo>
                  <a:pt x="4071949" y="1139186"/>
                </a:lnTo>
                <a:lnTo>
                  <a:pt x="4087705" y="1095107"/>
                </a:lnTo>
                <a:lnTo>
                  <a:pt x="4093236" y="1047088"/>
                </a:lnTo>
                <a:lnTo>
                  <a:pt x="4093236" y="209417"/>
                </a:lnTo>
                <a:lnTo>
                  <a:pt x="4087705" y="161399"/>
                </a:lnTo>
                <a:lnTo>
                  <a:pt x="4071949" y="117319"/>
                </a:lnTo>
                <a:lnTo>
                  <a:pt x="4047227" y="78436"/>
                </a:lnTo>
                <a:lnTo>
                  <a:pt x="4014795" y="46005"/>
                </a:lnTo>
                <a:lnTo>
                  <a:pt x="3975912" y="21284"/>
                </a:lnTo>
                <a:lnTo>
                  <a:pt x="3931834" y="5530"/>
                </a:lnTo>
                <a:lnTo>
                  <a:pt x="3883818" y="0"/>
                </a:lnTo>
                <a:lnTo>
                  <a:pt x="209417" y="0"/>
                </a:lnTo>
                <a:close/>
              </a:path>
            </a:pathLst>
          </a:custGeom>
          <a:ln w="10470">
            <a:solidFill>
              <a:srgbClr val="FBF8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19057" y="5217635"/>
            <a:ext cx="4099560" cy="1256665"/>
          </a:xfrm>
          <a:custGeom>
            <a:avLst/>
            <a:gdLst/>
            <a:ahLst/>
            <a:cxnLst/>
            <a:rect l="l" t="t" r="r" b="b"/>
            <a:pathLst>
              <a:path w="4099559" h="1256664">
                <a:moveTo>
                  <a:pt x="3889933" y="0"/>
                </a:moveTo>
                <a:lnTo>
                  <a:pt x="209417" y="0"/>
                </a:lnTo>
                <a:lnTo>
                  <a:pt x="161399" y="5530"/>
                </a:lnTo>
                <a:lnTo>
                  <a:pt x="117319" y="21284"/>
                </a:lnTo>
                <a:lnTo>
                  <a:pt x="78436" y="46005"/>
                </a:lnTo>
                <a:lnTo>
                  <a:pt x="46005" y="78436"/>
                </a:lnTo>
                <a:lnTo>
                  <a:pt x="21284" y="117319"/>
                </a:lnTo>
                <a:lnTo>
                  <a:pt x="5530" y="161399"/>
                </a:lnTo>
                <a:lnTo>
                  <a:pt x="0" y="209417"/>
                </a:lnTo>
                <a:lnTo>
                  <a:pt x="0" y="1047088"/>
                </a:lnTo>
                <a:lnTo>
                  <a:pt x="5530" y="1095107"/>
                </a:lnTo>
                <a:lnTo>
                  <a:pt x="21284" y="1139186"/>
                </a:lnTo>
                <a:lnTo>
                  <a:pt x="46005" y="1178069"/>
                </a:lnTo>
                <a:lnTo>
                  <a:pt x="78436" y="1210500"/>
                </a:lnTo>
                <a:lnTo>
                  <a:pt x="117319" y="1235221"/>
                </a:lnTo>
                <a:lnTo>
                  <a:pt x="161399" y="1250975"/>
                </a:lnTo>
                <a:lnTo>
                  <a:pt x="209417" y="1256506"/>
                </a:lnTo>
                <a:lnTo>
                  <a:pt x="3889933" y="1256506"/>
                </a:lnTo>
                <a:lnTo>
                  <a:pt x="3937952" y="1250975"/>
                </a:lnTo>
                <a:lnTo>
                  <a:pt x="3982031" y="1235221"/>
                </a:lnTo>
                <a:lnTo>
                  <a:pt x="4020915" y="1210500"/>
                </a:lnTo>
                <a:lnTo>
                  <a:pt x="4053345" y="1178069"/>
                </a:lnTo>
                <a:lnTo>
                  <a:pt x="4078066" y="1139186"/>
                </a:lnTo>
                <a:lnTo>
                  <a:pt x="4093820" y="1095107"/>
                </a:lnTo>
                <a:lnTo>
                  <a:pt x="4099351" y="1047088"/>
                </a:lnTo>
                <a:lnTo>
                  <a:pt x="4099351" y="209417"/>
                </a:lnTo>
                <a:lnTo>
                  <a:pt x="4093820" y="161399"/>
                </a:lnTo>
                <a:lnTo>
                  <a:pt x="4078066" y="117319"/>
                </a:lnTo>
                <a:lnTo>
                  <a:pt x="4053345" y="78436"/>
                </a:lnTo>
                <a:lnTo>
                  <a:pt x="4020915" y="46005"/>
                </a:lnTo>
                <a:lnTo>
                  <a:pt x="3982031" y="21284"/>
                </a:lnTo>
                <a:lnTo>
                  <a:pt x="3937952" y="5530"/>
                </a:lnTo>
                <a:lnTo>
                  <a:pt x="3889933" y="0"/>
                </a:lnTo>
                <a:close/>
              </a:path>
            </a:pathLst>
          </a:custGeom>
          <a:solidFill>
            <a:srgbClr val="F5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813061" y="5665915"/>
            <a:ext cx="311150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100" dirty="0">
                <a:latin typeface="Calibri"/>
                <a:cs typeface="Calibri"/>
              </a:rPr>
              <a:t>Дискуссионный</a:t>
            </a:r>
            <a:r>
              <a:rPr sz="2450" b="1" spc="-5" dirty="0">
                <a:latin typeface="Calibri"/>
                <a:cs typeface="Calibri"/>
              </a:rPr>
              <a:t> </a:t>
            </a:r>
            <a:r>
              <a:rPr sz="2450" b="1" spc="114" dirty="0">
                <a:latin typeface="Calibri"/>
                <a:cs typeface="Calibri"/>
              </a:rPr>
              <a:t>клуб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319057" y="5217635"/>
            <a:ext cx="4099560" cy="1256665"/>
          </a:xfrm>
          <a:custGeom>
            <a:avLst/>
            <a:gdLst/>
            <a:ahLst/>
            <a:cxnLst/>
            <a:rect l="l" t="t" r="r" b="b"/>
            <a:pathLst>
              <a:path w="4099559" h="1256664">
                <a:moveTo>
                  <a:pt x="209417" y="0"/>
                </a:moveTo>
                <a:lnTo>
                  <a:pt x="161399" y="5530"/>
                </a:lnTo>
                <a:lnTo>
                  <a:pt x="117319" y="21284"/>
                </a:lnTo>
                <a:lnTo>
                  <a:pt x="78436" y="46005"/>
                </a:lnTo>
                <a:lnTo>
                  <a:pt x="46005" y="78436"/>
                </a:lnTo>
                <a:lnTo>
                  <a:pt x="21284" y="117319"/>
                </a:lnTo>
                <a:lnTo>
                  <a:pt x="5530" y="161399"/>
                </a:lnTo>
                <a:lnTo>
                  <a:pt x="0" y="209417"/>
                </a:lnTo>
                <a:lnTo>
                  <a:pt x="0" y="1047088"/>
                </a:lnTo>
                <a:lnTo>
                  <a:pt x="5530" y="1095107"/>
                </a:lnTo>
                <a:lnTo>
                  <a:pt x="21284" y="1139186"/>
                </a:lnTo>
                <a:lnTo>
                  <a:pt x="46005" y="1178069"/>
                </a:lnTo>
                <a:lnTo>
                  <a:pt x="78436" y="1210500"/>
                </a:lnTo>
                <a:lnTo>
                  <a:pt x="117319" y="1235221"/>
                </a:lnTo>
                <a:lnTo>
                  <a:pt x="161399" y="1250975"/>
                </a:lnTo>
                <a:lnTo>
                  <a:pt x="209417" y="1256506"/>
                </a:lnTo>
                <a:lnTo>
                  <a:pt x="3889933" y="1256506"/>
                </a:lnTo>
                <a:lnTo>
                  <a:pt x="3937952" y="1250975"/>
                </a:lnTo>
                <a:lnTo>
                  <a:pt x="3982031" y="1235221"/>
                </a:lnTo>
                <a:lnTo>
                  <a:pt x="4020915" y="1210500"/>
                </a:lnTo>
                <a:lnTo>
                  <a:pt x="4053345" y="1178069"/>
                </a:lnTo>
                <a:lnTo>
                  <a:pt x="4078066" y="1139186"/>
                </a:lnTo>
                <a:lnTo>
                  <a:pt x="4093820" y="1095107"/>
                </a:lnTo>
                <a:lnTo>
                  <a:pt x="4099351" y="1047088"/>
                </a:lnTo>
                <a:lnTo>
                  <a:pt x="4099351" y="209417"/>
                </a:lnTo>
                <a:lnTo>
                  <a:pt x="4093820" y="161399"/>
                </a:lnTo>
                <a:lnTo>
                  <a:pt x="4078066" y="117319"/>
                </a:lnTo>
                <a:lnTo>
                  <a:pt x="4053345" y="78436"/>
                </a:lnTo>
                <a:lnTo>
                  <a:pt x="4020915" y="46005"/>
                </a:lnTo>
                <a:lnTo>
                  <a:pt x="3982031" y="21284"/>
                </a:lnTo>
                <a:lnTo>
                  <a:pt x="3937952" y="5530"/>
                </a:lnTo>
                <a:lnTo>
                  <a:pt x="3889933" y="0"/>
                </a:lnTo>
                <a:lnTo>
                  <a:pt x="209417" y="0"/>
                </a:lnTo>
                <a:close/>
              </a:path>
            </a:pathLst>
          </a:custGeom>
          <a:ln w="10470">
            <a:solidFill>
              <a:srgbClr val="FBF8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952423" y="5217635"/>
            <a:ext cx="4099560" cy="1256665"/>
          </a:xfrm>
          <a:custGeom>
            <a:avLst/>
            <a:gdLst/>
            <a:ahLst/>
            <a:cxnLst/>
            <a:rect l="l" t="t" r="r" b="b"/>
            <a:pathLst>
              <a:path w="4099559" h="1256664">
                <a:moveTo>
                  <a:pt x="3889933" y="0"/>
                </a:moveTo>
                <a:lnTo>
                  <a:pt x="209417" y="0"/>
                </a:lnTo>
                <a:lnTo>
                  <a:pt x="161399" y="5530"/>
                </a:lnTo>
                <a:lnTo>
                  <a:pt x="117319" y="21284"/>
                </a:lnTo>
                <a:lnTo>
                  <a:pt x="78436" y="46005"/>
                </a:lnTo>
                <a:lnTo>
                  <a:pt x="46005" y="78436"/>
                </a:lnTo>
                <a:lnTo>
                  <a:pt x="21284" y="117319"/>
                </a:lnTo>
                <a:lnTo>
                  <a:pt x="5530" y="161399"/>
                </a:lnTo>
                <a:lnTo>
                  <a:pt x="0" y="209417"/>
                </a:lnTo>
                <a:lnTo>
                  <a:pt x="0" y="1047088"/>
                </a:lnTo>
                <a:lnTo>
                  <a:pt x="5530" y="1095107"/>
                </a:lnTo>
                <a:lnTo>
                  <a:pt x="21284" y="1139186"/>
                </a:lnTo>
                <a:lnTo>
                  <a:pt x="46005" y="1178069"/>
                </a:lnTo>
                <a:lnTo>
                  <a:pt x="78436" y="1210500"/>
                </a:lnTo>
                <a:lnTo>
                  <a:pt x="117319" y="1235221"/>
                </a:lnTo>
                <a:lnTo>
                  <a:pt x="161399" y="1250975"/>
                </a:lnTo>
                <a:lnTo>
                  <a:pt x="209417" y="1256506"/>
                </a:lnTo>
                <a:lnTo>
                  <a:pt x="3889933" y="1256506"/>
                </a:lnTo>
                <a:lnTo>
                  <a:pt x="3937952" y="1250975"/>
                </a:lnTo>
                <a:lnTo>
                  <a:pt x="3982031" y="1235221"/>
                </a:lnTo>
                <a:lnTo>
                  <a:pt x="4020915" y="1210500"/>
                </a:lnTo>
                <a:lnTo>
                  <a:pt x="4053345" y="1178069"/>
                </a:lnTo>
                <a:lnTo>
                  <a:pt x="4078066" y="1139186"/>
                </a:lnTo>
                <a:lnTo>
                  <a:pt x="4093820" y="1095107"/>
                </a:lnTo>
                <a:lnTo>
                  <a:pt x="4099351" y="1047088"/>
                </a:lnTo>
                <a:lnTo>
                  <a:pt x="4099351" y="209417"/>
                </a:lnTo>
                <a:lnTo>
                  <a:pt x="4093820" y="161399"/>
                </a:lnTo>
                <a:lnTo>
                  <a:pt x="4078066" y="117319"/>
                </a:lnTo>
                <a:lnTo>
                  <a:pt x="4053345" y="78436"/>
                </a:lnTo>
                <a:lnTo>
                  <a:pt x="4020915" y="46005"/>
                </a:lnTo>
                <a:lnTo>
                  <a:pt x="3982031" y="21284"/>
                </a:lnTo>
                <a:lnTo>
                  <a:pt x="3937952" y="5530"/>
                </a:lnTo>
                <a:lnTo>
                  <a:pt x="3889933" y="0"/>
                </a:lnTo>
                <a:close/>
              </a:path>
            </a:pathLst>
          </a:custGeom>
          <a:solidFill>
            <a:srgbClr val="F5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008708" y="5665915"/>
            <a:ext cx="1986914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114" dirty="0">
                <a:latin typeface="Calibri"/>
                <a:cs typeface="Calibri"/>
              </a:rPr>
              <a:t>Решая</a:t>
            </a:r>
            <a:r>
              <a:rPr sz="2450" b="1" spc="-25" dirty="0">
                <a:latin typeface="Calibri"/>
                <a:cs typeface="Calibri"/>
              </a:rPr>
              <a:t> </a:t>
            </a:r>
            <a:r>
              <a:rPr sz="2450" b="1" spc="140" dirty="0">
                <a:latin typeface="Calibri"/>
                <a:cs typeface="Calibri"/>
              </a:rPr>
              <a:t>споры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952423" y="5217635"/>
            <a:ext cx="4099560" cy="1256665"/>
          </a:xfrm>
          <a:custGeom>
            <a:avLst/>
            <a:gdLst/>
            <a:ahLst/>
            <a:cxnLst/>
            <a:rect l="l" t="t" r="r" b="b"/>
            <a:pathLst>
              <a:path w="4099559" h="1256664">
                <a:moveTo>
                  <a:pt x="209417" y="0"/>
                </a:moveTo>
                <a:lnTo>
                  <a:pt x="161399" y="5530"/>
                </a:lnTo>
                <a:lnTo>
                  <a:pt x="117319" y="21284"/>
                </a:lnTo>
                <a:lnTo>
                  <a:pt x="78436" y="46005"/>
                </a:lnTo>
                <a:lnTo>
                  <a:pt x="46005" y="78436"/>
                </a:lnTo>
                <a:lnTo>
                  <a:pt x="21284" y="117319"/>
                </a:lnTo>
                <a:lnTo>
                  <a:pt x="5530" y="161399"/>
                </a:lnTo>
                <a:lnTo>
                  <a:pt x="0" y="209417"/>
                </a:lnTo>
                <a:lnTo>
                  <a:pt x="0" y="1047088"/>
                </a:lnTo>
                <a:lnTo>
                  <a:pt x="5530" y="1095107"/>
                </a:lnTo>
                <a:lnTo>
                  <a:pt x="21284" y="1139186"/>
                </a:lnTo>
                <a:lnTo>
                  <a:pt x="46005" y="1178069"/>
                </a:lnTo>
                <a:lnTo>
                  <a:pt x="78436" y="1210500"/>
                </a:lnTo>
                <a:lnTo>
                  <a:pt x="117319" y="1235221"/>
                </a:lnTo>
                <a:lnTo>
                  <a:pt x="161399" y="1250975"/>
                </a:lnTo>
                <a:lnTo>
                  <a:pt x="209417" y="1256506"/>
                </a:lnTo>
                <a:lnTo>
                  <a:pt x="3889933" y="1256506"/>
                </a:lnTo>
                <a:lnTo>
                  <a:pt x="3937952" y="1250975"/>
                </a:lnTo>
                <a:lnTo>
                  <a:pt x="3982031" y="1235221"/>
                </a:lnTo>
                <a:lnTo>
                  <a:pt x="4020915" y="1210500"/>
                </a:lnTo>
                <a:lnTo>
                  <a:pt x="4053345" y="1178069"/>
                </a:lnTo>
                <a:lnTo>
                  <a:pt x="4078066" y="1139186"/>
                </a:lnTo>
                <a:lnTo>
                  <a:pt x="4093820" y="1095107"/>
                </a:lnTo>
                <a:lnTo>
                  <a:pt x="4099351" y="1047088"/>
                </a:lnTo>
                <a:lnTo>
                  <a:pt x="4099351" y="209417"/>
                </a:lnTo>
                <a:lnTo>
                  <a:pt x="4093820" y="161399"/>
                </a:lnTo>
                <a:lnTo>
                  <a:pt x="4078066" y="117319"/>
                </a:lnTo>
                <a:lnTo>
                  <a:pt x="4053345" y="78436"/>
                </a:lnTo>
                <a:lnTo>
                  <a:pt x="4020915" y="46005"/>
                </a:lnTo>
                <a:lnTo>
                  <a:pt x="3982031" y="21284"/>
                </a:lnTo>
                <a:lnTo>
                  <a:pt x="3937952" y="5530"/>
                </a:lnTo>
                <a:lnTo>
                  <a:pt x="3889933" y="0"/>
                </a:lnTo>
                <a:lnTo>
                  <a:pt x="209417" y="0"/>
                </a:lnTo>
                <a:close/>
              </a:path>
            </a:pathLst>
          </a:custGeom>
          <a:ln w="10470">
            <a:solidFill>
              <a:srgbClr val="FBF8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411215" y="6708143"/>
            <a:ext cx="1388110" cy="1821180"/>
          </a:xfrm>
          <a:prstGeom prst="rect">
            <a:avLst/>
          </a:prstGeom>
        </p:spPr>
        <p:txBody>
          <a:bodyPr vert="horz" wrap="square" lIns="0" tIns="3613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45"/>
              </a:spcBef>
            </a:pPr>
            <a:r>
              <a:rPr sz="4950" spc="5" dirty="0">
                <a:solidFill>
                  <a:srgbClr val="F9D238"/>
                </a:solidFill>
                <a:latin typeface="Calibri"/>
                <a:cs typeface="Calibri"/>
              </a:rPr>
              <a:t>138</a:t>
            </a:r>
            <a:endParaRPr sz="4950">
              <a:latin typeface="Calibri"/>
              <a:cs typeface="Calibri"/>
            </a:endParaRPr>
          </a:p>
          <a:p>
            <a:pPr marL="12065" marR="5080" algn="ctr">
              <a:lnSpc>
                <a:spcPts val="1980"/>
              </a:lnSpc>
              <a:spcBef>
                <a:spcPts val="1495"/>
              </a:spcBef>
            </a:pPr>
            <a:r>
              <a:rPr sz="1950" b="1" spc="-10" dirty="0">
                <a:latin typeface="Trebuchet MS"/>
                <a:cs typeface="Trebuchet MS"/>
              </a:rPr>
              <a:t>участни</a:t>
            </a:r>
            <a:r>
              <a:rPr sz="1950" b="1" spc="-40" dirty="0">
                <a:latin typeface="Trebuchet MS"/>
                <a:cs typeface="Trebuchet MS"/>
              </a:rPr>
              <a:t>к</a:t>
            </a:r>
            <a:r>
              <a:rPr sz="1950" b="1" spc="30" dirty="0">
                <a:latin typeface="Trebuchet MS"/>
                <a:cs typeface="Trebuchet MS"/>
              </a:rPr>
              <a:t>ов  </a:t>
            </a:r>
            <a:r>
              <a:rPr sz="1950" b="1" spc="-45" dirty="0">
                <a:latin typeface="Trebuchet MS"/>
                <a:cs typeface="Trebuchet MS"/>
              </a:rPr>
              <a:t>дискуссий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41523" y="6708143"/>
            <a:ext cx="1388110" cy="1821180"/>
          </a:xfrm>
          <a:prstGeom prst="rect">
            <a:avLst/>
          </a:prstGeom>
        </p:spPr>
        <p:txBody>
          <a:bodyPr vert="horz" wrap="square" lIns="0" tIns="3613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45"/>
              </a:spcBef>
            </a:pPr>
            <a:r>
              <a:rPr sz="4950" spc="130" dirty="0">
                <a:solidFill>
                  <a:srgbClr val="F9D238"/>
                </a:solidFill>
                <a:latin typeface="Calibri"/>
                <a:cs typeface="Calibri"/>
              </a:rPr>
              <a:t>350</a:t>
            </a:r>
            <a:endParaRPr sz="4950">
              <a:latin typeface="Calibri"/>
              <a:cs typeface="Calibri"/>
            </a:endParaRPr>
          </a:p>
          <a:p>
            <a:pPr marL="12065" marR="5080" algn="ctr">
              <a:lnSpc>
                <a:spcPts val="1980"/>
              </a:lnSpc>
              <a:spcBef>
                <a:spcPts val="1495"/>
              </a:spcBef>
            </a:pPr>
            <a:r>
              <a:rPr sz="1950" b="1" spc="-10" dirty="0">
                <a:latin typeface="Trebuchet MS"/>
                <a:cs typeface="Trebuchet MS"/>
              </a:rPr>
              <a:t>участни</a:t>
            </a:r>
            <a:r>
              <a:rPr sz="1950" b="1" spc="-40" dirty="0">
                <a:latin typeface="Trebuchet MS"/>
                <a:cs typeface="Trebuchet MS"/>
              </a:rPr>
              <a:t>к</a:t>
            </a:r>
            <a:r>
              <a:rPr sz="1950" b="1" spc="30" dirty="0">
                <a:latin typeface="Trebuchet MS"/>
                <a:cs typeface="Trebuchet MS"/>
              </a:rPr>
              <a:t>ов  </a:t>
            </a:r>
            <a:r>
              <a:rPr sz="1950" b="1" spc="-5" dirty="0">
                <a:latin typeface="Trebuchet MS"/>
                <a:cs typeface="Trebuchet MS"/>
              </a:rPr>
              <a:t>тренингов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749654" y="6708143"/>
            <a:ext cx="1238250" cy="1821180"/>
          </a:xfrm>
          <a:prstGeom prst="rect">
            <a:avLst/>
          </a:prstGeom>
        </p:spPr>
        <p:txBody>
          <a:bodyPr vert="horz" wrap="square" lIns="0" tIns="361315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2845"/>
              </a:spcBef>
            </a:pPr>
            <a:r>
              <a:rPr sz="4950" spc="85" dirty="0">
                <a:solidFill>
                  <a:srgbClr val="F9D238"/>
                </a:solidFill>
                <a:latin typeface="Calibri"/>
                <a:cs typeface="Calibri"/>
              </a:rPr>
              <a:t>104</a:t>
            </a:r>
            <a:endParaRPr sz="4950">
              <a:latin typeface="Calibri"/>
              <a:cs typeface="Calibri"/>
            </a:endParaRPr>
          </a:p>
          <a:p>
            <a:pPr marL="15240" marR="5080" indent="-3175">
              <a:lnSpc>
                <a:spcPts val="1980"/>
              </a:lnSpc>
              <a:spcBef>
                <a:spcPts val="1495"/>
              </a:spcBef>
            </a:pPr>
            <a:r>
              <a:rPr sz="1950" b="1" spc="-10" dirty="0">
                <a:latin typeface="Trebuchet MS"/>
                <a:cs typeface="Trebuchet MS"/>
              </a:rPr>
              <a:t>участни</a:t>
            </a:r>
            <a:r>
              <a:rPr sz="1950" b="1" spc="-40" dirty="0">
                <a:latin typeface="Trebuchet MS"/>
                <a:cs typeface="Trebuchet MS"/>
              </a:rPr>
              <a:t>к</a:t>
            </a:r>
            <a:r>
              <a:rPr sz="1950" b="1" spc="30" dirty="0">
                <a:latin typeface="Trebuchet MS"/>
                <a:cs typeface="Trebuchet MS"/>
              </a:rPr>
              <a:t>а  </a:t>
            </a:r>
            <a:r>
              <a:rPr sz="1950" b="1" spc="-40" dirty="0">
                <a:latin typeface="Trebuchet MS"/>
                <a:cs typeface="Trebuchet MS"/>
              </a:rPr>
              <a:t>диск</a:t>
            </a:r>
            <a:r>
              <a:rPr sz="1950" b="1" spc="-60" dirty="0">
                <a:latin typeface="Trebuchet MS"/>
                <a:cs typeface="Trebuchet MS"/>
              </a:rPr>
              <a:t>у</a:t>
            </a:r>
            <a:r>
              <a:rPr sz="1950" b="1" spc="-100" dirty="0">
                <a:latin typeface="Trebuchet MS"/>
                <a:cs typeface="Trebuchet MS"/>
              </a:rPr>
              <a:t>с</a:t>
            </a:r>
            <a:r>
              <a:rPr sz="1950" b="1" spc="-25" dirty="0">
                <a:latin typeface="Trebuchet MS"/>
                <a:cs typeface="Trebuchet MS"/>
              </a:rPr>
              <a:t>сий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308257" y="6708143"/>
            <a:ext cx="1388110" cy="1821180"/>
          </a:xfrm>
          <a:prstGeom prst="rect">
            <a:avLst/>
          </a:prstGeom>
        </p:spPr>
        <p:txBody>
          <a:bodyPr vert="horz" wrap="square" lIns="0" tIns="3613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45"/>
              </a:spcBef>
            </a:pPr>
            <a:r>
              <a:rPr sz="4950" spc="114" dirty="0">
                <a:solidFill>
                  <a:srgbClr val="F9D238"/>
                </a:solidFill>
                <a:latin typeface="Calibri"/>
                <a:cs typeface="Calibri"/>
              </a:rPr>
              <a:t>700</a:t>
            </a:r>
            <a:endParaRPr sz="4950">
              <a:latin typeface="Calibri"/>
              <a:cs typeface="Calibri"/>
            </a:endParaRPr>
          </a:p>
          <a:p>
            <a:pPr marL="12700" marR="5080" algn="ctr">
              <a:lnSpc>
                <a:spcPts val="1980"/>
              </a:lnSpc>
              <a:spcBef>
                <a:spcPts val="1495"/>
              </a:spcBef>
            </a:pPr>
            <a:r>
              <a:rPr sz="1950" b="1" spc="-10" dirty="0">
                <a:latin typeface="Trebuchet MS"/>
                <a:cs typeface="Trebuchet MS"/>
              </a:rPr>
              <a:t>участни</a:t>
            </a:r>
            <a:r>
              <a:rPr sz="1950" b="1" spc="-40" dirty="0">
                <a:latin typeface="Trebuchet MS"/>
                <a:cs typeface="Trebuchet MS"/>
              </a:rPr>
              <a:t>к</a:t>
            </a:r>
            <a:r>
              <a:rPr sz="1950" b="1" spc="30" dirty="0">
                <a:latin typeface="Trebuchet MS"/>
                <a:cs typeface="Trebuchet MS"/>
              </a:rPr>
              <a:t>ов  </a:t>
            </a:r>
            <a:r>
              <a:rPr sz="1950" b="1" dirty="0">
                <a:latin typeface="Trebuchet MS"/>
                <a:cs typeface="Trebuchet MS"/>
              </a:rPr>
              <a:t>проекта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46631" y="9142952"/>
            <a:ext cx="1517015" cy="1821180"/>
          </a:xfrm>
          <a:prstGeom prst="rect">
            <a:avLst/>
          </a:prstGeom>
        </p:spPr>
        <p:txBody>
          <a:bodyPr vert="horz" wrap="square" lIns="0" tIns="3613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45"/>
              </a:spcBef>
            </a:pPr>
            <a:r>
              <a:rPr sz="4950" spc="-75" dirty="0">
                <a:solidFill>
                  <a:srgbClr val="F9D238"/>
                </a:solidFill>
                <a:latin typeface="Calibri"/>
                <a:cs typeface="Calibri"/>
              </a:rPr>
              <a:t>125</a:t>
            </a:r>
            <a:endParaRPr sz="4950">
              <a:latin typeface="Calibri"/>
              <a:cs typeface="Calibri"/>
            </a:endParaRPr>
          </a:p>
          <a:p>
            <a:pPr marL="12700" marR="5080" indent="-635" algn="ctr">
              <a:lnSpc>
                <a:spcPts val="1980"/>
              </a:lnSpc>
              <a:spcBef>
                <a:spcPts val="1495"/>
              </a:spcBef>
            </a:pPr>
            <a:r>
              <a:rPr sz="1950" b="1" spc="-5" dirty="0">
                <a:latin typeface="Trebuchet MS"/>
                <a:cs typeface="Trebuchet MS"/>
              </a:rPr>
              <a:t>участников  </a:t>
            </a:r>
            <a:r>
              <a:rPr sz="1950" b="1" spc="-25" dirty="0">
                <a:latin typeface="Trebuchet MS"/>
                <a:cs typeface="Trebuchet MS"/>
              </a:rPr>
              <a:t>деловых</a:t>
            </a:r>
            <a:r>
              <a:rPr sz="1950" b="1" spc="-210" dirty="0">
                <a:latin typeface="Trebuchet MS"/>
                <a:cs typeface="Trebuchet MS"/>
              </a:rPr>
              <a:t> </a:t>
            </a:r>
            <a:r>
              <a:rPr sz="1950" b="1" spc="-5" dirty="0">
                <a:latin typeface="Trebuchet MS"/>
                <a:cs typeface="Trebuchet MS"/>
              </a:rPr>
              <a:t>игр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79999" y="9142952"/>
            <a:ext cx="1517015" cy="1821180"/>
          </a:xfrm>
          <a:prstGeom prst="rect">
            <a:avLst/>
          </a:prstGeom>
        </p:spPr>
        <p:txBody>
          <a:bodyPr vert="horz" wrap="square" lIns="0" tIns="3613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45"/>
              </a:spcBef>
            </a:pPr>
            <a:r>
              <a:rPr sz="4950" spc="50" dirty="0">
                <a:solidFill>
                  <a:srgbClr val="F9D238"/>
                </a:solidFill>
                <a:latin typeface="Calibri"/>
                <a:cs typeface="Calibri"/>
              </a:rPr>
              <a:t>249</a:t>
            </a:r>
            <a:endParaRPr sz="4950">
              <a:latin typeface="Calibri"/>
              <a:cs typeface="Calibri"/>
            </a:endParaRPr>
          </a:p>
          <a:p>
            <a:pPr marL="12065" marR="5080" indent="-635" algn="ctr">
              <a:lnSpc>
                <a:spcPts val="1980"/>
              </a:lnSpc>
              <a:spcBef>
                <a:spcPts val="1495"/>
              </a:spcBef>
            </a:pPr>
            <a:r>
              <a:rPr sz="1950" b="1" spc="-5" dirty="0">
                <a:latin typeface="Trebuchet MS"/>
                <a:cs typeface="Trebuchet MS"/>
              </a:rPr>
              <a:t>участников  </a:t>
            </a:r>
            <a:r>
              <a:rPr sz="1950" b="1" spc="-25" dirty="0">
                <a:latin typeface="Trebuchet MS"/>
                <a:cs typeface="Trebuchet MS"/>
              </a:rPr>
              <a:t>деловых</a:t>
            </a:r>
            <a:r>
              <a:rPr sz="1950" b="1" spc="-204" dirty="0">
                <a:latin typeface="Trebuchet MS"/>
                <a:cs typeface="Trebuchet MS"/>
              </a:rPr>
              <a:t> </a:t>
            </a:r>
            <a:r>
              <a:rPr sz="1950" b="1" spc="-5" dirty="0">
                <a:latin typeface="Trebuchet MS"/>
                <a:cs typeface="Trebuchet MS"/>
              </a:rPr>
              <a:t>игр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613366" y="9142952"/>
            <a:ext cx="1517015" cy="1821180"/>
          </a:xfrm>
          <a:prstGeom prst="rect">
            <a:avLst/>
          </a:prstGeom>
        </p:spPr>
        <p:txBody>
          <a:bodyPr vert="horz" wrap="square" lIns="0" tIns="3613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45"/>
              </a:spcBef>
            </a:pPr>
            <a:r>
              <a:rPr sz="4950" spc="-220" dirty="0">
                <a:solidFill>
                  <a:srgbClr val="F9D238"/>
                </a:solidFill>
                <a:latin typeface="Calibri"/>
                <a:cs typeface="Calibri"/>
              </a:rPr>
              <a:t>112</a:t>
            </a:r>
            <a:endParaRPr sz="4950">
              <a:latin typeface="Calibri"/>
              <a:cs typeface="Calibri"/>
            </a:endParaRPr>
          </a:p>
          <a:p>
            <a:pPr marL="12065" marR="5080" indent="-635" algn="ctr">
              <a:lnSpc>
                <a:spcPts val="1980"/>
              </a:lnSpc>
              <a:spcBef>
                <a:spcPts val="1495"/>
              </a:spcBef>
            </a:pPr>
            <a:r>
              <a:rPr sz="1950" b="1" spc="-5" dirty="0">
                <a:latin typeface="Trebuchet MS"/>
                <a:cs typeface="Trebuchet MS"/>
              </a:rPr>
              <a:t>участников  </a:t>
            </a:r>
            <a:r>
              <a:rPr sz="1950" b="1" spc="-25" dirty="0">
                <a:latin typeface="Trebuchet MS"/>
                <a:cs typeface="Trebuchet MS"/>
              </a:rPr>
              <a:t>деловых</a:t>
            </a:r>
            <a:r>
              <a:rPr sz="1950" b="1" spc="-204" dirty="0">
                <a:latin typeface="Trebuchet MS"/>
                <a:cs typeface="Trebuchet MS"/>
              </a:rPr>
              <a:t> </a:t>
            </a:r>
            <a:r>
              <a:rPr sz="1950" b="1" spc="-5" dirty="0">
                <a:latin typeface="Trebuchet MS"/>
                <a:cs typeface="Trebuchet MS"/>
              </a:rPr>
              <a:t>игр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311317" y="9142952"/>
            <a:ext cx="1388110" cy="1821180"/>
          </a:xfrm>
          <a:prstGeom prst="rect">
            <a:avLst/>
          </a:prstGeom>
        </p:spPr>
        <p:txBody>
          <a:bodyPr vert="horz" wrap="square" lIns="0" tIns="3613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45"/>
              </a:spcBef>
            </a:pPr>
            <a:r>
              <a:rPr sz="4950" spc="130" dirty="0">
                <a:solidFill>
                  <a:srgbClr val="F9D238"/>
                </a:solidFill>
                <a:latin typeface="Calibri"/>
                <a:cs typeface="Calibri"/>
              </a:rPr>
              <a:t>350</a:t>
            </a:r>
            <a:endParaRPr sz="4950">
              <a:latin typeface="Calibri"/>
              <a:cs typeface="Calibri"/>
            </a:endParaRPr>
          </a:p>
          <a:p>
            <a:pPr marL="12700" marR="5080" algn="ctr">
              <a:lnSpc>
                <a:spcPts val="1980"/>
              </a:lnSpc>
              <a:spcBef>
                <a:spcPts val="1495"/>
              </a:spcBef>
            </a:pPr>
            <a:r>
              <a:rPr sz="1950" b="1" spc="-10" dirty="0">
                <a:latin typeface="Trebuchet MS"/>
                <a:cs typeface="Trebuchet MS"/>
              </a:rPr>
              <a:t>участни</a:t>
            </a:r>
            <a:r>
              <a:rPr sz="1950" b="1" spc="-40" dirty="0">
                <a:latin typeface="Trebuchet MS"/>
                <a:cs typeface="Trebuchet MS"/>
              </a:rPr>
              <a:t>к</a:t>
            </a:r>
            <a:r>
              <a:rPr sz="1950" b="1" spc="30" dirty="0">
                <a:latin typeface="Trebuchet MS"/>
                <a:cs typeface="Trebuchet MS"/>
              </a:rPr>
              <a:t>ов  </a:t>
            </a:r>
            <a:r>
              <a:rPr sz="1950" b="1" spc="-20" dirty="0">
                <a:latin typeface="Trebuchet MS"/>
                <a:cs typeface="Trebuchet MS"/>
              </a:rPr>
              <a:t>экскурсий</a:t>
            </a:r>
            <a:endParaRPr sz="195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047088" y="2209397"/>
            <a:ext cx="18010505" cy="62865"/>
            <a:chOff x="1047088" y="2209397"/>
            <a:chExt cx="18010505" cy="62865"/>
          </a:xfrm>
        </p:grpSpPr>
        <p:sp>
          <p:nvSpPr>
            <p:cNvPr id="25" name="object 25"/>
            <p:cNvSpPr/>
            <p:nvPr/>
          </p:nvSpPr>
          <p:spPr>
            <a:xfrm>
              <a:off x="1047088" y="2240810"/>
              <a:ext cx="5503545" cy="0"/>
            </a:xfrm>
            <a:custGeom>
              <a:avLst/>
              <a:gdLst/>
              <a:ahLst/>
              <a:cxnLst/>
              <a:rect l="l" t="t" r="r" b="b"/>
              <a:pathLst>
                <a:path w="5503545">
                  <a:moveTo>
                    <a:pt x="0" y="0"/>
                  </a:moveTo>
                  <a:lnTo>
                    <a:pt x="5503036" y="0"/>
                  </a:lnTo>
                </a:path>
              </a:pathLst>
            </a:custGeom>
            <a:ln w="62825">
              <a:solidFill>
                <a:srgbClr val="E51F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50120" y="2240810"/>
              <a:ext cx="2334895" cy="0"/>
            </a:xfrm>
            <a:custGeom>
              <a:avLst/>
              <a:gdLst/>
              <a:ahLst/>
              <a:cxnLst/>
              <a:rect l="l" t="t" r="r" b="b"/>
              <a:pathLst>
                <a:path w="2334895">
                  <a:moveTo>
                    <a:pt x="0" y="0"/>
                  </a:moveTo>
                  <a:lnTo>
                    <a:pt x="2334620" y="0"/>
                  </a:lnTo>
                </a:path>
              </a:pathLst>
            </a:custGeom>
            <a:ln w="62825">
              <a:solidFill>
                <a:srgbClr val="CBC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553980" y="2240810"/>
              <a:ext cx="5503545" cy="0"/>
            </a:xfrm>
            <a:custGeom>
              <a:avLst/>
              <a:gdLst/>
              <a:ahLst/>
              <a:cxnLst/>
              <a:rect l="l" t="t" r="r" b="b"/>
              <a:pathLst>
                <a:path w="5503544">
                  <a:moveTo>
                    <a:pt x="0" y="0"/>
                  </a:moveTo>
                  <a:lnTo>
                    <a:pt x="5503036" y="0"/>
                  </a:lnTo>
                </a:path>
              </a:pathLst>
            </a:custGeom>
            <a:ln w="62825">
              <a:solidFill>
                <a:srgbClr val="E51F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219359" y="2240810"/>
              <a:ext cx="2334895" cy="0"/>
            </a:xfrm>
            <a:custGeom>
              <a:avLst/>
              <a:gdLst/>
              <a:ahLst/>
              <a:cxnLst/>
              <a:rect l="l" t="t" r="r" b="b"/>
              <a:pathLst>
                <a:path w="2334894">
                  <a:moveTo>
                    <a:pt x="0" y="0"/>
                  </a:moveTo>
                  <a:lnTo>
                    <a:pt x="2334620" y="0"/>
                  </a:lnTo>
                </a:path>
              </a:pathLst>
            </a:custGeom>
            <a:ln w="62825">
              <a:solidFill>
                <a:srgbClr val="02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884741" y="2240810"/>
              <a:ext cx="2334895" cy="0"/>
            </a:xfrm>
            <a:custGeom>
              <a:avLst/>
              <a:gdLst/>
              <a:ahLst/>
              <a:cxnLst/>
              <a:rect l="l" t="t" r="r" b="b"/>
              <a:pathLst>
                <a:path w="2334895">
                  <a:moveTo>
                    <a:pt x="0" y="0"/>
                  </a:moveTo>
                  <a:lnTo>
                    <a:pt x="2334620" y="0"/>
                  </a:lnTo>
                </a:path>
              </a:pathLst>
            </a:custGeom>
            <a:ln w="62825">
              <a:solidFill>
                <a:srgbClr val="F5C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993551"/>
            <a:ext cx="553593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305" dirty="0"/>
              <a:t>Планы </a:t>
            </a:r>
            <a:r>
              <a:rPr spc="295" dirty="0"/>
              <a:t>на</a:t>
            </a:r>
            <a:r>
              <a:rPr spc="-125" dirty="0"/>
              <a:t> </a:t>
            </a:r>
            <a:r>
              <a:rPr spc="185" dirty="0"/>
              <a:t>будущее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85628" y="9229027"/>
            <a:ext cx="2808605" cy="11963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sz="1950" b="1" spc="-20" dirty="0">
                <a:latin typeface="Trebuchet MS"/>
                <a:cs typeface="Trebuchet MS"/>
              </a:rPr>
              <a:t>Лучший</a:t>
            </a:r>
            <a:r>
              <a:rPr sz="1950" b="1" spc="-125" dirty="0">
                <a:latin typeface="Trebuchet MS"/>
                <a:cs typeface="Trebuchet MS"/>
              </a:rPr>
              <a:t> </a:t>
            </a:r>
            <a:r>
              <a:rPr sz="1950" b="1" spc="-50" dirty="0">
                <a:latin typeface="Trebuchet MS"/>
                <a:cs typeface="Trebuchet MS"/>
              </a:rPr>
              <a:t>студент</a:t>
            </a:r>
            <a:endParaRPr sz="1950">
              <a:latin typeface="Trebuchet MS"/>
              <a:cs typeface="Trebuchet MS"/>
            </a:endParaRPr>
          </a:p>
          <a:p>
            <a:pPr marL="12700" marR="5080" algn="just">
              <a:lnSpc>
                <a:spcPct val="113700"/>
              </a:lnSpc>
              <a:spcBef>
                <a:spcPts val="910"/>
              </a:spcBef>
            </a:pPr>
            <a:r>
              <a:rPr sz="1450" spc="90" dirty="0">
                <a:latin typeface="Calibri"/>
                <a:cs typeface="Calibri"/>
              </a:rPr>
              <a:t>Рассказываем </a:t>
            </a:r>
            <a:r>
              <a:rPr sz="1450" spc="100" dirty="0">
                <a:latin typeface="Calibri"/>
                <a:cs typeface="Calibri"/>
              </a:rPr>
              <a:t>истории о</a:t>
            </a:r>
            <a:r>
              <a:rPr sz="1450" spc="-60" dirty="0">
                <a:latin typeface="Calibri"/>
                <a:cs typeface="Calibri"/>
              </a:rPr>
              <a:t> </a:t>
            </a:r>
            <a:r>
              <a:rPr sz="1450" spc="80" dirty="0">
                <a:latin typeface="Calibri"/>
                <a:cs typeface="Calibri"/>
              </a:rPr>
              <a:t>самых  </a:t>
            </a:r>
            <a:r>
              <a:rPr sz="1450" spc="90" dirty="0">
                <a:latin typeface="Calibri"/>
                <a:cs typeface="Calibri"/>
              </a:rPr>
              <a:t>ярких, </a:t>
            </a:r>
            <a:r>
              <a:rPr sz="1450" spc="105" dirty="0">
                <a:latin typeface="Calibri"/>
                <a:cs typeface="Calibri"/>
              </a:rPr>
              <a:t>креативных и </a:t>
            </a:r>
            <a:r>
              <a:rPr sz="1450" spc="110" dirty="0">
                <a:latin typeface="Calibri"/>
                <a:cs typeface="Calibri"/>
              </a:rPr>
              <a:t>активных  </a:t>
            </a:r>
            <a:r>
              <a:rPr sz="1450" spc="75" dirty="0">
                <a:latin typeface="Calibri"/>
                <a:cs typeface="Calibri"/>
              </a:rPr>
              <a:t>студентах </a:t>
            </a:r>
            <a:r>
              <a:rPr sz="1450" spc="100" dirty="0">
                <a:latin typeface="Calibri"/>
                <a:cs typeface="Calibri"/>
              </a:rPr>
              <a:t>нашего</a:t>
            </a:r>
            <a:r>
              <a:rPr sz="1450" spc="50" dirty="0">
                <a:latin typeface="Calibri"/>
                <a:cs typeface="Calibri"/>
              </a:rPr>
              <a:t> </a:t>
            </a:r>
            <a:r>
              <a:rPr sz="1450" spc="85" dirty="0">
                <a:latin typeface="Calibri"/>
                <a:cs typeface="Calibri"/>
              </a:rPr>
              <a:t>города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85628" y="7211096"/>
            <a:ext cx="3030855" cy="11963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35" dirty="0">
                <a:latin typeface="Trebuchet MS"/>
                <a:cs typeface="Trebuchet MS"/>
              </a:rPr>
              <a:t>Sport</a:t>
            </a:r>
            <a:r>
              <a:rPr sz="1950" b="1" spc="-125" dirty="0">
                <a:latin typeface="Trebuchet MS"/>
                <a:cs typeface="Trebuchet MS"/>
              </a:rPr>
              <a:t> </a:t>
            </a:r>
            <a:r>
              <a:rPr sz="1950" b="1" spc="-40" dirty="0">
                <a:latin typeface="Trebuchet MS"/>
                <a:cs typeface="Trebuchet MS"/>
              </a:rPr>
              <a:t>Life</a:t>
            </a:r>
            <a:endParaRPr sz="1950">
              <a:latin typeface="Trebuchet MS"/>
              <a:cs typeface="Trebuchet MS"/>
            </a:endParaRPr>
          </a:p>
          <a:p>
            <a:pPr marL="12700" marR="5080">
              <a:lnSpc>
                <a:spcPct val="113700"/>
              </a:lnSpc>
              <a:spcBef>
                <a:spcPts val="910"/>
              </a:spcBef>
            </a:pPr>
            <a:r>
              <a:rPr sz="1450" spc="95" dirty="0">
                <a:latin typeface="Calibri"/>
                <a:cs typeface="Calibri"/>
              </a:rPr>
              <a:t>За </a:t>
            </a:r>
            <a:r>
              <a:rPr sz="1450" spc="65" dirty="0">
                <a:latin typeface="Calibri"/>
                <a:cs typeface="Calibri"/>
              </a:rPr>
              <a:t>каждым </a:t>
            </a:r>
            <a:r>
              <a:rPr sz="1450" spc="95" dirty="0">
                <a:latin typeface="Calibri"/>
                <a:cs typeface="Calibri"/>
              </a:rPr>
              <a:t>спортивным  </a:t>
            </a:r>
            <a:r>
              <a:rPr sz="1450" spc="80" dirty="0">
                <a:latin typeface="Calibri"/>
                <a:cs typeface="Calibri"/>
              </a:rPr>
              <a:t>достижением прежде </a:t>
            </a:r>
            <a:r>
              <a:rPr sz="1450" spc="95" dirty="0">
                <a:latin typeface="Calibri"/>
                <a:cs typeface="Calibri"/>
              </a:rPr>
              <a:t>всего стоит  </a:t>
            </a:r>
            <a:r>
              <a:rPr sz="1450" spc="105" dirty="0">
                <a:latin typeface="Calibri"/>
                <a:cs typeface="Calibri"/>
              </a:rPr>
              <a:t>личность </a:t>
            </a:r>
            <a:r>
              <a:rPr sz="1450" spc="95" dirty="0">
                <a:latin typeface="Calibri"/>
                <a:cs typeface="Calibri"/>
              </a:rPr>
              <a:t>с </a:t>
            </a:r>
            <a:r>
              <a:rPr sz="1450" spc="80" dirty="0">
                <a:latin typeface="Calibri"/>
                <a:cs typeface="Calibri"/>
              </a:rPr>
              <a:t>железным</a:t>
            </a:r>
            <a:r>
              <a:rPr sz="1450" spc="-30" dirty="0">
                <a:latin typeface="Calibri"/>
                <a:cs typeface="Calibri"/>
              </a:rPr>
              <a:t> </a:t>
            </a:r>
            <a:r>
              <a:rPr sz="1450" spc="85" dirty="0">
                <a:latin typeface="Calibri"/>
                <a:cs typeface="Calibri"/>
              </a:rPr>
              <a:t>характером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85628" y="5193164"/>
            <a:ext cx="3047365" cy="11963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-60" dirty="0">
                <a:latin typeface="Trebuchet MS"/>
                <a:cs typeface="Trebuchet MS"/>
              </a:rPr>
              <a:t>Культ</a:t>
            </a:r>
            <a:r>
              <a:rPr sz="1950" b="1" spc="-125" dirty="0">
                <a:latin typeface="Trebuchet MS"/>
                <a:cs typeface="Trebuchet MS"/>
              </a:rPr>
              <a:t> </a:t>
            </a:r>
            <a:r>
              <a:rPr sz="1950" b="1" spc="-45" dirty="0">
                <a:latin typeface="Trebuchet MS"/>
                <a:cs typeface="Trebuchet MS"/>
              </a:rPr>
              <a:t>челлендж</a:t>
            </a:r>
            <a:endParaRPr sz="1950">
              <a:latin typeface="Trebuchet MS"/>
              <a:cs typeface="Trebuchet MS"/>
            </a:endParaRPr>
          </a:p>
          <a:p>
            <a:pPr marL="12700" marR="5080">
              <a:lnSpc>
                <a:spcPct val="113700"/>
              </a:lnSpc>
              <a:spcBef>
                <a:spcPts val="910"/>
              </a:spcBef>
            </a:pPr>
            <a:r>
              <a:rPr sz="1450" spc="80" dirty="0">
                <a:latin typeface="Calibri"/>
                <a:cs typeface="Calibri"/>
              </a:rPr>
              <a:t>Зажигаем </a:t>
            </a:r>
            <a:r>
              <a:rPr sz="1450" spc="95" dirty="0">
                <a:latin typeface="Calibri"/>
                <a:cs typeface="Calibri"/>
              </a:rPr>
              <a:t>звёздочки </a:t>
            </a:r>
            <a:r>
              <a:rPr sz="1450" spc="105" dirty="0">
                <a:latin typeface="Calibri"/>
                <a:cs typeface="Calibri"/>
              </a:rPr>
              <a:t>и  </a:t>
            </a:r>
            <a:r>
              <a:rPr sz="1450" spc="95" dirty="0">
                <a:latin typeface="Calibri"/>
                <a:cs typeface="Calibri"/>
              </a:rPr>
              <a:t>рассказываем </a:t>
            </a:r>
            <a:r>
              <a:rPr sz="1450" spc="100" dirty="0">
                <a:latin typeface="Calibri"/>
                <a:cs typeface="Calibri"/>
              </a:rPr>
              <a:t>о </a:t>
            </a:r>
            <a:r>
              <a:rPr sz="1450" spc="105" dirty="0">
                <a:latin typeface="Calibri"/>
                <a:cs typeface="Calibri"/>
              </a:rPr>
              <a:t>ярких</a:t>
            </a:r>
            <a:r>
              <a:rPr sz="1450" spc="-40" dirty="0">
                <a:latin typeface="Calibri"/>
                <a:cs typeface="Calibri"/>
              </a:rPr>
              <a:t> </a:t>
            </a:r>
            <a:r>
              <a:rPr sz="1450" spc="100" dirty="0">
                <a:latin typeface="Calibri"/>
                <a:cs typeface="Calibri"/>
              </a:rPr>
              <a:t>участниках  </a:t>
            </a:r>
            <a:r>
              <a:rPr sz="1450" spc="90" dirty="0">
                <a:latin typeface="Calibri"/>
                <a:cs typeface="Calibri"/>
              </a:rPr>
              <a:t>культурной </a:t>
            </a:r>
            <a:r>
              <a:rPr sz="1450" spc="100" dirty="0">
                <a:latin typeface="Calibri"/>
                <a:cs typeface="Calibri"/>
              </a:rPr>
              <a:t>жизни</a:t>
            </a:r>
            <a:r>
              <a:rPr sz="1450" spc="30" dirty="0">
                <a:latin typeface="Calibri"/>
                <a:cs typeface="Calibri"/>
              </a:rPr>
              <a:t> </a:t>
            </a:r>
            <a:r>
              <a:rPr sz="1450" spc="90" dirty="0">
                <a:latin typeface="Calibri"/>
                <a:cs typeface="Calibri"/>
              </a:rPr>
              <a:t>Курска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85628" y="11246959"/>
            <a:ext cx="3166745" cy="11963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-5" dirty="0">
                <a:latin typeface="Trebuchet MS"/>
                <a:cs typeface="Trebuchet MS"/>
              </a:rPr>
              <a:t>Пример</a:t>
            </a:r>
            <a:r>
              <a:rPr sz="1950" b="1" spc="-125" dirty="0">
                <a:latin typeface="Trebuchet MS"/>
                <a:cs typeface="Trebuchet MS"/>
              </a:rPr>
              <a:t> </a:t>
            </a:r>
            <a:r>
              <a:rPr sz="1950" b="1" dirty="0">
                <a:latin typeface="Trebuchet MS"/>
                <a:cs typeface="Trebuchet MS"/>
              </a:rPr>
              <a:t>поколения</a:t>
            </a:r>
            <a:endParaRPr sz="1950">
              <a:latin typeface="Trebuchet MS"/>
              <a:cs typeface="Trebuchet MS"/>
            </a:endParaRPr>
          </a:p>
          <a:p>
            <a:pPr marL="12700" marR="5080">
              <a:lnSpc>
                <a:spcPct val="113700"/>
              </a:lnSpc>
              <a:spcBef>
                <a:spcPts val="910"/>
              </a:spcBef>
            </a:pPr>
            <a:r>
              <a:rPr sz="1450" spc="60" dirty="0">
                <a:latin typeface="Calibri"/>
                <a:cs typeface="Calibri"/>
              </a:rPr>
              <a:t>Создаём </a:t>
            </a:r>
            <a:r>
              <a:rPr sz="1450" spc="100" dirty="0">
                <a:latin typeface="Calibri"/>
                <a:cs typeface="Calibri"/>
              </a:rPr>
              <a:t>познавательный  </a:t>
            </a:r>
            <a:r>
              <a:rPr sz="1450" spc="90" dirty="0">
                <a:latin typeface="Calibri"/>
                <a:cs typeface="Calibri"/>
              </a:rPr>
              <a:t>видеоконтент </a:t>
            </a:r>
            <a:r>
              <a:rPr sz="1450" spc="100" dirty="0">
                <a:latin typeface="Calibri"/>
                <a:cs typeface="Calibri"/>
              </a:rPr>
              <a:t>о </a:t>
            </a:r>
            <a:r>
              <a:rPr sz="1450" spc="70" dirty="0">
                <a:latin typeface="Calibri"/>
                <a:cs typeface="Calibri"/>
              </a:rPr>
              <a:t>будущих </a:t>
            </a:r>
            <a:r>
              <a:rPr sz="1450" spc="90" dirty="0">
                <a:latin typeface="Calibri"/>
                <a:cs typeface="Calibri"/>
              </a:rPr>
              <a:t>лидерах</a:t>
            </a:r>
            <a:r>
              <a:rPr sz="1450" spc="-60" dirty="0">
                <a:latin typeface="Calibri"/>
                <a:cs typeface="Calibri"/>
              </a:rPr>
              <a:t> </a:t>
            </a:r>
            <a:r>
              <a:rPr sz="1450" spc="105" dirty="0">
                <a:latin typeface="Calibri"/>
                <a:cs typeface="Calibri"/>
              </a:rPr>
              <a:t>и  </a:t>
            </a:r>
            <a:r>
              <a:rPr sz="1450" spc="95" dirty="0">
                <a:latin typeface="Calibri"/>
                <a:cs typeface="Calibri"/>
              </a:rPr>
              <a:t>настоящих</a:t>
            </a:r>
            <a:r>
              <a:rPr sz="1450" spc="60" dirty="0">
                <a:latin typeface="Calibri"/>
                <a:cs typeface="Calibri"/>
              </a:rPr>
              <a:t> </a:t>
            </a:r>
            <a:r>
              <a:rPr sz="1450" spc="95" dirty="0">
                <a:latin typeface="Calibri"/>
                <a:cs typeface="Calibri"/>
              </a:rPr>
              <a:t>чемпионах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97566" y="5193164"/>
            <a:ext cx="3127375" cy="11963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-35" dirty="0">
                <a:latin typeface="Trebuchet MS"/>
                <a:cs typeface="Trebuchet MS"/>
              </a:rPr>
              <a:t>Ток-шоу</a:t>
            </a:r>
            <a:r>
              <a:rPr sz="1950" b="1" spc="-125" dirty="0">
                <a:latin typeface="Trebuchet MS"/>
                <a:cs typeface="Trebuchet MS"/>
              </a:rPr>
              <a:t> </a:t>
            </a:r>
            <a:r>
              <a:rPr sz="1950" b="1" spc="-10" dirty="0">
                <a:latin typeface="Trebuchet MS"/>
                <a:cs typeface="Trebuchet MS"/>
              </a:rPr>
              <a:t>«Дискурс»</a:t>
            </a:r>
            <a:endParaRPr sz="1950">
              <a:latin typeface="Trebuchet MS"/>
              <a:cs typeface="Trebuchet MS"/>
            </a:endParaRPr>
          </a:p>
          <a:p>
            <a:pPr marL="12700" marR="5080">
              <a:lnSpc>
                <a:spcPct val="113700"/>
              </a:lnSpc>
              <a:spcBef>
                <a:spcPts val="910"/>
              </a:spcBef>
            </a:pPr>
            <a:r>
              <a:rPr sz="1450" spc="100" dirty="0">
                <a:latin typeface="Calibri"/>
                <a:cs typeface="Calibri"/>
              </a:rPr>
              <a:t>Открытая </a:t>
            </a:r>
            <a:r>
              <a:rPr sz="1450" spc="90" dirty="0">
                <a:latin typeface="Calibri"/>
                <a:cs typeface="Calibri"/>
              </a:rPr>
              <a:t>площадка </a:t>
            </a:r>
            <a:r>
              <a:rPr sz="1450" spc="85" dirty="0">
                <a:latin typeface="Calibri"/>
                <a:cs typeface="Calibri"/>
              </a:rPr>
              <a:t>для</a:t>
            </a:r>
            <a:r>
              <a:rPr sz="1450" spc="-5" dirty="0">
                <a:latin typeface="Calibri"/>
                <a:cs typeface="Calibri"/>
              </a:rPr>
              <a:t> </a:t>
            </a:r>
            <a:r>
              <a:rPr sz="1450" spc="80" dirty="0">
                <a:latin typeface="Calibri"/>
                <a:cs typeface="Calibri"/>
              </a:rPr>
              <a:t>дискуссий  </a:t>
            </a:r>
            <a:r>
              <a:rPr sz="1450" spc="105" dirty="0">
                <a:latin typeface="Calibri"/>
                <a:cs typeface="Calibri"/>
              </a:rPr>
              <a:t>и активного </a:t>
            </a:r>
            <a:r>
              <a:rPr sz="1450" spc="95" dirty="0">
                <a:latin typeface="Calibri"/>
                <a:cs typeface="Calibri"/>
              </a:rPr>
              <a:t>взаимодействия  курской</a:t>
            </a:r>
            <a:r>
              <a:rPr sz="1450" spc="60" dirty="0">
                <a:latin typeface="Calibri"/>
                <a:cs typeface="Calibri"/>
              </a:rPr>
              <a:t> </a:t>
            </a:r>
            <a:r>
              <a:rPr sz="1450" spc="70" dirty="0">
                <a:latin typeface="Calibri"/>
                <a:cs typeface="Calibri"/>
              </a:rPr>
              <a:t>молодёжи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12210" y="942663"/>
            <a:ext cx="11675110" cy="1156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6800"/>
              </a:lnSpc>
              <a:spcBef>
                <a:spcPts val="95"/>
              </a:spcBef>
            </a:pPr>
            <a:r>
              <a:rPr sz="1950" spc="150" dirty="0">
                <a:solidFill>
                  <a:srgbClr val="98A5AD"/>
                </a:solidFill>
                <a:latin typeface="Calibri"/>
                <a:cs typeface="Calibri"/>
              </a:rPr>
              <a:t>В </a:t>
            </a:r>
            <a:r>
              <a:rPr sz="1950" spc="114" dirty="0">
                <a:solidFill>
                  <a:srgbClr val="98A5AD"/>
                </a:solidFill>
                <a:latin typeface="Calibri"/>
                <a:cs typeface="Calibri"/>
              </a:rPr>
              <a:t>рамках </a:t>
            </a:r>
            <a:r>
              <a:rPr sz="1950" spc="130" dirty="0">
                <a:solidFill>
                  <a:srgbClr val="98A5AD"/>
                </a:solidFill>
                <a:latin typeface="Calibri"/>
                <a:cs typeface="Calibri"/>
              </a:rPr>
              <a:t>реализации проекта </a:t>
            </a:r>
            <a:r>
              <a:rPr sz="1950" spc="95" dirty="0">
                <a:solidFill>
                  <a:srgbClr val="98A5AD"/>
                </a:solidFill>
                <a:latin typeface="Calibri"/>
                <a:cs typeface="Calibri"/>
              </a:rPr>
              <a:t>молодёжной </a:t>
            </a:r>
            <a:r>
              <a:rPr sz="1950" spc="90" dirty="0">
                <a:solidFill>
                  <a:srgbClr val="98A5AD"/>
                </a:solidFill>
                <a:latin typeface="Calibri"/>
                <a:cs typeface="Calibri"/>
              </a:rPr>
              <a:t>медиастудии </a:t>
            </a:r>
            <a:r>
              <a:rPr sz="1950" spc="105" dirty="0">
                <a:solidFill>
                  <a:srgbClr val="98A5AD"/>
                </a:solidFill>
                <a:latin typeface="Calibri"/>
                <a:cs typeface="Calibri"/>
              </a:rPr>
              <a:t>предусмотрено </a:t>
            </a:r>
            <a:r>
              <a:rPr sz="1950" spc="120" dirty="0">
                <a:solidFill>
                  <a:srgbClr val="98A5AD"/>
                </a:solidFill>
                <a:latin typeface="Calibri"/>
                <a:cs typeface="Calibri"/>
              </a:rPr>
              <a:t>несколько </a:t>
            </a:r>
            <a:r>
              <a:rPr sz="1950" spc="135" dirty="0">
                <a:solidFill>
                  <a:srgbClr val="98A5AD"/>
                </a:solidFill>
                <a:latin typeface="Calibri"/>
                <a:cs typeface="Calibri"/>
              </a:rPr>
              <a:t>форматов,  </a:t>
            </a:r>
            <a:r>
              <a:rPr sz="1950" spc="125" dirty="0">
                <a:solidFill>
                  <a:srgbClr val="98A5AD"/>
                </a:solidFill>
                <a:latin typeface="Calibri"/>
                <a:cs typeface="Calibri"/>
              </a:rPr>
              <a:t>которые </a:t>
            </a:r>
            <a:r>
              <a:rPr sz="1950" spc="140" dirty="0">
                <a:solidFill>
                  <a:srgbClr val="98A5AD"/>
                </a:solidFill>
                <a:latin typeface="Calibri"/>
                <a:cs typeface="Calibri"/>
              </a:rPr>
              <a:t>позволят </a:t>
            </a:r>
            <a:r>
              <a:rPr sz="1950" spc="130" dirty="0">
                <a:solidFill>
                  <a:srgbClr val="98A5AD"/>
                </a:solidFill>
                <a:latin typeface="Calibri"/>
                <a:cs typeface="Calibri"/>
              </a:rPr>
              <a:t>показать </a:t>
            </a:r>
            <a:r>
              <a:rPr sz="1950" spc="114" dirty="0">
                <a:solidFill>
                  <a:srgbClr val="98A5AD"/>
                </a:solidFill>
                <a:latin typeface="Calibri"/>
                <a:cs typeface="Calibri"/>
              </a:rPr>
              <a:t>возможности </a:t>
            </a:r>
            <a:r>
              <a:rPr sz="1950" spc="145" dirty="0">
                <a:solidFill>
                  <a:srgbClr val="98A5AD"/>
                </a:solidFill>
                <a:latin typeface="Calibri"/>
                <a:cs typeface="Calibri"/>
              </a:rPr>
              <a:t>развития </a:t>
            </a:r>
            <a:r>
              <a:rPr sz="1950" spc="110" dirty="0">
                <a:solidFill>
                  <a:srgbClr val="98A5AD"/>
                </a:solidFill>
                <a:latin typeface="Calibri"/>
                <a:cs typeface="Calibri"/>
              </a:rPr>
              <a:t>для </a:t>
            </a:r>
            <a:r>
              <a:rPr sz="1950" spc="90" dirty="0">
                <a:solidFill>
                  <a:srgbClr val="98A5AD"/>
                </a:solidFill>
                <a:latin typeface="Calibri"/>
                <a:cs typeface="Calibri"/>
              </a:rPr>
              <a:t>молодого </a:t>
            </a:r>
            <a:r>
              <a:rPr sz="1950" spc="135" dirty="0">
                <a:solidFill>
                  <a:srgbClr val="98A5AD"/>
                </a:solidFill>
                <a:latin typeface="Calibri"/>
                <a:cs typeface="Calibri"/>
              </a:rPr>
              <a:t>человека </a:t>
            </a:r>
            <a:r>
              <a:rPr sz="1950" spc="130" dirty="0">
                <a:solidFill>
                  <a:srgbClr val="98A5AD"/>
                </a:solidFill>
                <a:latin typeface="Calibri"/>
                <a:cs typeface="Calibri"/>
              </a:rPr>
              <a:t>на </a:t>
            </a:r>
            <a:r>
              <a:rPr sz="1950" spc="114" dirty="0">
                <a:solidFill>
                  <a:srgbClr val="98A5AD"/>
                </a:solidFill>
                <a:latin typeface="Calibri"/>
                <a:cs typeface="Calibri"/>
              </a:rPr>
              <a:t>примере </a:t>
            </a:r>
            <a:r>
              <a:rPr sz="1950" spc="120" dirty="0">
                <a:solidFill>
                  <a:srgbClr val="98A5AD"/>
                </a:solidFill>
                <a:latin typeface="Calibri"/>
                <a:cs typeface="Calibri"/>
              </a:rPr>
              <a:t>его  </a:t>
            </a:r>
            <a:r>
              <a:rPr sz="1950" spc="130" dirty="0">
                <a:solidFill>
                  <a:srgbClr val="98A5AD"/>
                </a:solidFill>
                <a:latin typeface="Calibri"/>
                <a:cs typeface="Calibri"/>
              </a:rPr>
              <a:t>успешных</a:t>
            </a:r>
            <a:r>
              <a:rPr sz="1950" spc="60" dirty="0">
                <a:solidFill>
                  <a:srgbClr val="98A5AD"/>
                </a:solidFill>
                <a:latin typeface="Calibri"/>
                <a:cs typeface="Calibri"/>
              </a:rPr>
              <a:t> </a:t>
            </a:r>
            <a:r>
              <a:rPr sz="1950" spc="120" dirty="0">
                <a:solidFill>
                  <a:srgbClr val="98A5AD"/>
                </a:solidFill>
                <a:latin typeface="Calibri"/>
                <a:cs typeface="Calibri"/>
              </a:rPr>
              <a:t>сверстников,</a:t>
            </a:r>
            <a:r>
              <a:rPr sz="1950" spc="60" dirty="0">
                <a:solidFill>
                  <a:srgbClr val="98A5AD"/>
                </a:solidFill>
                <a:latin typeface="Calibri"/>
                <a:cs typeface="Calibri"/>
              </a:rPr>
              <a:t> </a:t>
            </a:r>
            <a:r>
              <a:rPr sz="1950" spc="145" dirty="0">
                <a:solidFill>
                  <a:srgbClr val="98A5AD"/>
                </a:solidFill>
                <a:latin typeface="Calibri"/>
                <a:cs typeface="Calibri"/>
              </a:rPr>
              <a:t>а</a:t>
            </a:r>
            <a:r>
              <a:rPr sz="1950" spc="65" dirty="0">
                <a:solidFill>
                  <a:srgbClr val="98A5AD"/>
                </a:solidFill>
                <a:latin typeface="Calibri"/>
                <a:cs typeface="Calibri"/>
              </a:rPr>
              <a:t> </a:t>
            </a:r>
            <a:r>
              <a:rPr sz="1950" spc="114" dirty="0">
                <a:solidFill>
                  <a:srgbClr val="98A5AD"/>
                </a:solidFill>
                <a:latin typeface="Calibri"/>
                <a:cs typeface="Calibri"/>
              </a:rPr>
              <a:t>также</a:t>
            </a:r>
            <a:r>
              <a:rPr sz="1950" spc="60" dirty="0">
                <a:solidFill>
                  <a:srgbClr val="98A5AD"/>
                </a:solidFill>
                <a:latin typeface="Calibri"/>
                <a:cs typeface="Calibri"/>
              </a:rPr>
              <a:t> </a:t>
            </a:r>
            <a:r>
              <a:rPr sz="1950" spc="120" dirty="0">
                <a:solidFill>
                  <a:srgbClr val="98A5AD"/>
                </a:solidFill>
                <a:latin typeface="Calibri"/>
                <a:cs typeface="Calibri"/>
              </a:rPr>
              <a:t>предоставят</a:t>
            </a:r>
            <a:r>
              <a:rPr sz="1950" spc="65" dirty="0">
                <a:solidFill>
                  <a:srgbClr val="98A5AD"/>
                </a:solidFill>
                <a:latin typeface="Calibri"/>
                <a:cs typeface="Calibri"/>
              </a:rPr>
              <a:t> </a:t>
            </a:r>
            <a:r>
              <a:rPr sz="1950" spc="120" dirty="0">
                <a:solidFill>
                  <a:srgbClr val="98A5AD"/>
                </a:solidFill>
                <a:latin typeface="Calibri"/>
                <a:cs typeface="Calibri"/>
              </a:rPr>
              <a:t>площадку</a:t>
            </a:r>
            <a:r>
              <a:rPr sz="1950" spc="60" dirty="0">
                <a:solidFill>
                  <a:srgbClr val="98A5AD"/>
                </a:solidFill>
                <a:latin typeface="Calibri"/>
                <a:cs typeface="Calibri"/>
              </a:rPr>
              <a:t> </a:t>
            </a:r>
            <a:r>
              <a:rPr sz="1950" spc="110" dirty="0">
                <a:solidFill>
                  <a:srgbClr val="98A5AD"/>
                </a:solidFill>
                <a:latin typeface="Calibri"/>
                <a:cs typeface="Calibri"/>
              </a:rPr>
              <a:t>для</a:t>
            </a:r>
            <a:r>
              <a:rPr sz="1950" spc="65" dirty="0">
                <a:solidFill>
                  <a:srgbClr val="98A5AD"/>
                </a:solidFill>
                <a:latin typeface="Calibri"/>
                <a:cs typeface="Calibri"/>
              </a:rPr>
              <a:t> </a:t>
            </a:r>
            <a:r>
              <a:rPr sz="1950" spc="125" dirty="0">
                <a:solidFill>
                  <a:srgbClr val="98A5AD"/>
                </a:solidFill>
                <a:latin typeface="Calibri"/>
                <a:cs typeface="Calibri"/>
              </a:rPr>
              <a:t>публичной</a:t>
            </a:r>
            <a:r>
              <a:rPr sz="1950" spc="60" dirty="0">
                <a:solidFill>
                  <a:srgbClr val="98A5AD"/>
                </a:solidFill>
                <a:latin typeface="Calibri"/>
                <a:cs typeface="Calibri"/>
              </a:rPr>
              <a:t> </a:t>
            </a:r>
            <a:r>
              <a:rPr sz="1950" spc="130" dirty="0">
                <a:solidFill>
                  <a:srgbClr val="98A5AD"/>
                </a:solidFill>
                <a:latin typeface="Calibri"/>
                <a:cs typeface="Calibri"/>
              </a:rPr>
              <a:t>реализации</a:t>
            </a:r>
            <a:r>
              <a:rPr sz="1950" spc="65" dirty="0">
                <a:solidFill>
                  <a:srgbClr val="98A5AD"/>
                </a:solidFill>
                <a:latin typeface="Calibri"/>
                <a:cs typeface="Calibri"/>
              </a:rPr>
              <a:t> </a:t>
            </a:r>
            <a:r>
              <a:rPr sz="1950" spc="135" dirty="0">
                <a:solidFill>
                  <a:srgbClr val="98A5AD"/>
                </a:solidFill>
                <a:latin typeface="Calibri"/>
                <a:cs typeface="Calibri"/>
              </a:rPr>
              <a:t>через</a:t>
            </a:r>
            <a:r>
              <a:rPr sz="1950" spc="60" dirty="0">
                <a:solidFill>
                  <a:srgbClr val="98A5AD"/>
                </a:solidFill>
                <a:latin typeface="Calibri"/>
                <a:cs typeface="Calibri"/>
              </a:rPr>
              <a:t> </a:t>
            </a:r>
            <a:r>
              <a:rPr sz="1950" spc="125" dirty="0">
                <a:solidFill>
                  <a:srgbClr val="98A5AD"/>
                </a:solidFill>
                <a:latin typeface="Calibri"/>
                <a:cs typeface="Calibri"/>
              </a:rPr>
              <a:t>ток-шоу</a:t>
            </a:r>
            <a:endParaRPr sz="195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47088" y="2120354"/>
            <a:ext cx="5654675" cy="62865"/>
            <a:chOff x="1047088" y="2120354"/>
            <a:chExt cx="5654675" cy="62865"/>
          </a:xfrm>
        </p:grpSpPr>
        <p:sp>
          <p:nvSpPr>
            <p:cNvPr id="10" name="object 10"/>
            <p:cNvSpPr/>
            <p:nvPr/>
          </p:nvSpPr>
          <p:spPr>
            <a:xfrm>
              <a:off x="1047088" y="2151766"/>
              <a:ext cx="1727835" cy="0"/>
            </a:xfrm>
            <a:custGeom>
              <a:avLst/>
              <a:gdLst/>
              <a:ahLst/>
              <a:cxnLst/>
              <a:rect l="l" t="t" r="r" b="b"/>
              <a:pathLst>
                <a:path w="1727835">
                  <a:moveTo>
                    <a:pt x="0" y="0"/>
                  </a:moveTo>
                  <a:lnTo>
                    <a:pt x="1727696" y="0"/>
                  </a:lnTo>
                </a:path>
              </a:pathLst>
            </a:custGeom>
            <a:ln w="62825">
              <a:solidFill>
                <a:srgbClr val="E51F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74784" y="2151766"/>
              <a:ext cx="733425" cy="0"/>
            </a:xfrm>
            <a:custGeom>
              <a:avLst/>
              <a:gdLst/>
              <a:ahLst/>
              <a:cxnLst/>
              <a:rect l="l" t="t" r="r" b="b"/>
              <a:pathLst>
                <a:path w="733425">
                  <a:moveTo>
                    <a:pt x="0" y="0"/>
                  </a:moveTo>
                  <a:lnTo>
                    <a:pt x="732961" y="0"/>
                  </a:lnTo>
                </a:path>
              </a:pathLst>
            </a:custGeom>
            <a:ln w="62825">
              <a:solidFill>
                <a:srgbClr val="CBC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73670" y="2151766"/>
              <a:ext cx="1727835" cy="0"/>
            </a:xfrm>
            <a:custGeom>
              <a:avLst/>
              <a:gdLst/>
              <a:ahLst/>
              <a:cxnLst/>
              <a:rect l="l" t="t" r="r" b="b"/>
              <a:pathLst>
                <a:path w="1727834">
                  <a:moveTo>
                    <a:pt x="0" y="0"/>
                  </a:moveTo>
                  <a:lnTo>
                    <a:pt x="1727696" y="0"/>
                  </a:lnTo>
                </a:path>
              </a:pathLst>
            </a:custGeom>
            <a:ln w="62825">
              <a:solidFill>
                <a:srgbClr val="E51F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40708" y="2151766"/>
              <a:ext cx="733425" cy="0"/>
            </a:xfrm>
            <a:custGeom>
              <a:avLst/>
              <a:gdLst/>
              <a:ahLst/>
              <a:cxnLst/>
              <a:rect l="l" t="t" r="r" b="b"/>
              <a:pathLst>
                <a:path w="733425">
                  <a:moveTo>
                    <a:pt x="0" y="0"/>
                  </a:moveTo>
                  <a:lnTo>
                    <a:pt x="732961" y="0"/>
                  </a:lnTo>
                </a:path>
              </a:pathLst>
            </a:custGeom>
            <a:ln w="62825">
              <a:solidFill>
                <a:srgbClr val="02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07746" y="2151766"/>
              <a:ext cx="733425" cy="0"/>
            </a:xfrm>
            <a:custGeom>
              <a:avLst/>
              <a:gdLst/>
              <a:ahLst/>
              <a:cxnLst/>
              <a:rect l="l" t="t" r="r" b="b"/>
              <a:pathLst>
                <a:path w="733425">
                  <a:moveTo>
                    <a:pt x="0" y="0"/>
                  </a:moveTo>
                  <a:lnTo>
                    <a:pt x="732961" y="0"/>
                  </a:lnTo>
                </a:path>
              </a:pathLst>
            </a:custGeom>
            <a:ln w="62825">
              <a:solidFill>
                <a:srgbClr val="F5C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1282683" y="11151492"/>
            <a:ext cx="1570894" cy="15709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82683" y="7090150"/>
            <a:ext cx="1570894" cy="1570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763705" y="7764455"/>
            <a:ext cx="610235" cy="192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50" dirty="0">
                <a:latin typeface="Calibri"/>
                <a:cs typeface="Calibri"/>
              </a:rPr>
              <a:t>SportLife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276830" y="5053636"/>
            <a:ext cx="1583055" cy="1583055"/>
            <a:chOff x="1276830" y="5053636"/>
            <a:chExt cx="1583055" cy="1583055"/>
          </a:xfrm>
        </p:grpSpPr>
        <p:sp>
          <p:nvSpPr>
            <p:cNvPr id="19" name="object 19"/>
            <p:cNvSpPr/>
            <p:nvPr/>
          </p:nvSpPr>
          <p:spPr>
            <a:xfrm>
              <a:off x="1276830" y="5053636"/>
              <a:ext cx="1583055" cy="1583055"/>
            </a:xfrm>
            <a:custGeom>
              <a:avLst/>
              <a:gdLst/>
              <a:ahLst/>
              <a:cxnLst/>
              <a:rect l="l" t="t" r="r" b="b"/>
              <a:pathLst>
                <a:path w="1583055" h="1583054">
                  <a:moveTo>
                    <a:pt x="1373193" y="0"/>
                  </a:moveTo>
                  <a:lnTo>
                    <a:pt x="209428" y="0"/>
                  </a:lnTo>
                  <a:lnTo>
                    <a:pt x="161409" y="5531"/>
                  </a:lnTo>
                  <a:lnTo>
                    <a:pt x="117328" y="21286"/>
                  </a:lnTo>
                  <a:lnTo>
                    <a:pt x="78442" y="46009"/>
                  </a:lnTo>
                  <a:lnTo>
                    <a:pt x="46009" y="78440"/>
                  </a:lnTo>
                  <a:lnTo>
                    <a:pt x="21286" y="117324"/>
                  </a:lnTo>
                  <a:lnTo>
                    <a:pt x="5531" y="161402"/>
                  </a:lnTo>
                  <a:lnTo>
                    <a:pt x="0" y="209417"/>
                  </a:lnTo>
                  <a:lnTo>
                    <a:pt x="0" y="1373183"/>
                  </a:lnTo>
                  <a:lnTo>
                    <a:pt x="5531" y="1421201"/>
                  </a:lnTo>
                  <a:lnTo>
                    <a:pt x="21286" y="1465281"/>
                  </a:lnTo>
                  <a:lnTo>
                    <a:pt x="46009" y="1504164"/>
                  </a:lnTo>
                  <a:lnTo>
                    <a:pt x="78442" y="1536595"/>
                  </a:lnTo>
                  <a:lnTo>
                    <a:pt x="117328" y="1561316"/>
                  </a:lnTo>
                  <a:lnTo>
                    <a:pt x="161409" y="1577070"/>
                  </a:lnTo>
                  <a:lnTo>
                    <a:pt x="209428" y="1582601"/>
                  </a:lnTo>
                  <a:lnTo>
                    <a:pt x="1373193" y="1582601"/>
                  </a:lnTo>
                  <a:lnTo>
                    <a:pt x="1421208" y="1577070"/>
                  </a:lnTo>
                  <a:lnTo>
                    <a:pt x="1465285" y="1561316"/>
                  </a:lnTo>
                  <a:lnTo>
                    <a:pt x="1504166" y="1536595"/>
                  </a:lnTo>
                  <a:lnTo>
                    <a:pt x="1536596" y="1504164"/>
                  </a:lnTo>
                  <a:lnTo>
                    <a:pt x="1561316" y="1465281"/>
                  </a:lnTo>
                  <a:lnTo>
                    <a:pt x="1577070" y="1421201"/>
                  </a:lnTo>
                  <a:lnTo>
                    <a:pt x="1582601" y="1373183"/>
                  </a:lnTo>
                  <a:lnTo>
                    <a:pt x="1582601" y="209417"/>
                  </a:lnTo>
                  <a:lnTo>
                    <a:pt x="1577070" y="161402"/>
                  </a:lnTo>
                  <a:lnTo>
                    <a:pt x="1561316" y="117324"/>
                  </a:lnTo>
                  <a:lnTo>
                    <a:pt x="1536596" y="78440"/>
                  </a:lnTo>
                  <a:lnTo>
                    <a:pt x="1504166" y="46009"/>
                  </a:lnTo>
                  <a:lnTo>
                    <a:pt x="1465285" y="21286"/>
                  </a:lnTo>
                  <a:lnTo>
                    <a:pt x="1421208" y="5531"/>
                  </a:lnTo>
                  <a:lnTo>
                    <a:pt x="1373193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56469" y="5451285"/>
              <a:ext cx="145650" cy="19901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84315" y="5341601"/>
              <a:ext cx="101486" cy="1463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69877" y="5273587"/>
              <a:ext cx="90176" cy="15156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13792" y="5481524"/>
              <a:ext cx="168275" cy="283210"/>
            </a:xfrm>
            <a:custGeom>
              <a:avLst/>
              <a:gdLst/>
              <a:ahLst/>
              <a:cxnLst/>
              <a:rect l="l" t="t" r="r" b="b"/>
              <a:pathLst>
                <a:path w="168275" h="283210">
                  <a:moveTo>
                    <a:pt x="64549" y="0"/>
                  </a:moveTo>
                  <a:lnTo>
                    <a:pt x="53820" y="1786"/>
                  </a:lnTo>
                  <a:lnTo>
                    <a:pt x="12722" y="20194"/>
                  </a:lnTo>
                  <a:lnTo>
                    <a:pt x="4240" y="27039"/>
                  </a:lnTo>
                  <a:lnTo>
                    <a:pt x="0" y="37180"/>
                  </a:lnTo>
                  <a:lnTo>
                    <a:pt x="259" y="49258"/>
                  </a:lnTo>
                  <a:lnTo>
                    <a:pt x="114572" y="261663"/>
                  </a:lnTo>
                  <a:lnTo>
                    <a:pt x="146230" y="282767"/>
                  </a:lnTo>
                  <a:lnTo>
                    <a:pt x="154832" y="281914"/>
                  </a:lnTo>
                  <a:lnTo>
                    <a:pt x="161148" y="276054"/>
                  </a:lnTo>
                  <a:lnTo>
                    <a:pt x="166066" y="265613"/>
                  </a:lnTo>
                  <a:lnTo>
                    <a:pt x="168266" y="252444"/>
                  </a:lnTo>
                  <a:lnTo>
                    <a:pt x="166424" y="238397"/>
                  </a:lnTo>
                  <a:lnTo>
                    <a:pt x="89892" y="23890"/>
                  </a:lnTo>
                  <a:lnTo>
                    <a:pt x="83762" y="11771"/>
                  </a:lnTo>
                  <a:lnTo>
                    <a:pt x="74923" y="3568"/>
                  </a:lnTo>
                  <a:lnTo>
                    <a:pt x="64549" y="0"/>
                  </a:lnTo>
                  <a:close/>
                </a:path>
              </a:pathLst>
            </a:custGeom>
            <a:solidFill>
              <a:srgbClr val="0200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30610" y="5361668"/>
              <a:ext cx="202182" cy="19203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37317" y="5711839"/>
              <a:ext cx="31115" cy="39370"/>
            </a:xfrm>
            <a:custGeom>
              <a:avLst/>
              <a:gdLst/>
              <a:ahLst/>
              <a:cxnLst/>
              <a:rect l="l" t="t" r="r" b="b"/>
              <a:pathLst>
                <a:path w="31114" h="39370">
                  <a:moveTo>
                    <a:pt x="13193" y="0"/>
                  </a:moveTo>
                  <a:lnTo>
                    <a:pt x="2439" y="4722"/>
                  </a:lnTo>
                  <a:lnTo>
                    <a:pt x="0" y="10994"/>
                  </a:lnTo>
                  <a:lnTo>
                    <a:pt x="11151" y="36459"/>
                  </a:lnTo>
                  <a:lnTo>
                    <a:pt x="17434" y="38899"/>
                  </a:lnTo>
                  <a:lnTo>
                    <a:pt x="28187" y="34176"/>
                  </a:lnTo>
                  <a:lnTo>
                    <a:pt x="30679" y="27894"/>
                  </a:lnTo>
                  <a:lnTo>
                    <a:pt x="19528" y="24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43302" y="5533894"/>
              <a:ext cx="445134" cy="681990"/>
            </a:xfrm>
            <a:custGeom>
              <a:avLst/>
              <a:gdLst/>
              <a:ahLst/>
              <a:cxnLst/>
              <a:rect l="l" t="t" r="r" b="b"/>
              <a:pathLst>
                <a:path w="445135" h="681989">
                  <a:moveTo>
                    <a:pt x="5016" y="0"/>
                  </a:moveTo>
                  <a:lnTo>
                    <a:pt x="0" y="0"/>
                  </a:lnTo>
                  <a:lnTo>
                    <a:pt x="0" y="681431"/>
                  </a:lnTo>
                  <a:lnTo>
                    <a:pt x="5016" y="681431"/>
                  </a:lnTo>
                  <a:lnTo>
                    <a:pt x="5016" y="0"/>
                  </a:lnTo>
                  <a:close/>
                </a:path>
                <a:path w="445135" h="681989">
                  <a:moveTo>
                    <a:pt x="19608" y="0"/>
                  </a:moveTo>
                  <a:lnTo>
                    <a:pt x="14693" y="0"/>
                  </a:lnTo>
                  <a:lnTo>
                    <a:pt x="14693" y="681431"/>
                  </a:lnTo>
                  <a:lnTo>
                    <a:pt x="19608" y="681431"/>
                  </a:lnTo>
                  <a:lnTo>
                    <a:pt x="19608" y="0"/>
                  </a:lnTo>
                  <a:close/>
                </a:path>
                <a:path w="445135" h="681989">
                  <a:moveTo>
                    <a:pt x="34315" y="0"/>
                  </a:moveTo>
                  <a:lnTo>
                    <a:pt x="29349" y="0"/>
                  </a:lnTo>
                  <a:lnTo>
                    <a:pt x="29349" y="681431"/>
                  </a:lnTo>
                  <a:lnTo>
                    <a:pt x="34315" y="681431"/>
                  </a:lnTo>
                  <a:lnTo>
                    <a:pt x="34315" y="0"/>
                  </a:lnTo>
                  <a:close/>
                </a:path>
                <a:path w="445135" h="681989">
                  <a:moveTo>
                    <a:pt x="63665" y="0"/>
                  </a:moveTo>
                  <a:lnTo>
                    <a:pt x="58712" y="0"/>
                  </a:lnTo>
                  <a:lnTo>
                    <a:pt x="58712" y="681431"/>
                  </a:lnTo>
                  <a:lnTo>
                    <a:pt x="63665" y="681431"/>
                  </a:lnTo>
                  <a:lnTo>
                    <a:pt x="63665" y="0"/>
                  </a:lnTo>
                  <a:close/>
                </a:path>
                <a:path w="445135" h="681989">
                  <a:moveTo>
                    <a:pt x="78320" y="0"/>
                  </a:moveTo>
                  <a:lnTo>
                    <a:pt x="73355" y="0"/>
                  </a:lnTo>
                  <a:lnTo>
                    <a:pt x="73355" y="681431"/>
                  </a:lnTo>
                  <a:lnTo>
                    <a:pt x="78320" y="681431"/>
                  </a:lnTo>
                  <a:lnTo>
                    <a:pt x="78320" y="0"/>
                  </a:lnTo>
                  <a:close/>
                </a:path>
                <a:path w="445135" h="681989">
                  <a:moveTo>
                    <a:pt x="92976" y="0"/>
                  </a:moveTo>
                  <a:lnTo>
                    <a:pt x="88061" y="0"/>
                  </a:lnTo>
                  <a:lnTo>
                    <a:pt x="88061" y="681431"/>
                  </a:lnTo>
                  <a:lnTo>
                    <a:pt x="92976" y="681431"/>
                  </a:lnTo>
                  <a:lnTo>
                    <a:pt x="92976" y="0"/>
                  </a:lnTo>
                  <a:close/>
                </a:path>
                <a:path w="445135" h="681989">
                  <a:moveTo>
                    <a:pt x="122339" y="0"/>
                  </a:moveTo>
                  <a:lnTo>
                    <a:pt x="117373" y="0"/>
                  </a:lnTo>
                  <a:lnTo>
                    <a:pt x="117373" y="595020"/>
                  </a:lnTo>
                  <a:lnTo>
                    <a:pt x="122339" y="595020"/>
                  </a:lnTo>
                  <a:lnTo>
                    <a:pt x="122339" y="0"/>
                  </a:lnTo>
                  <a:close/>
                </a:path>
                <a:path w="445135" h="681989">
                  <a:moveTo>
                    <a:pt x="137045" y="0"/>
                  </a:moveTo>
                  <a:lnTo>
                    <a:pt x="132029" y="0"/>
                  </a:lnTo>
                  <a:lnTo>
                    <a:pt x="132029" y="595020"/>
                  </a:lnTo>
                  <a:lnTo>
                    <a:pt x="137045" y="595020"/>
                  </a:lnTo>
                  <a:lnTo>
                    <a:pt x="137045" y="0"/>
                  </a:lnTo>
                  <a:close/>
                </a:path>
                <a:path w="445135" h="681989">
                  <a:moveTo>
                    <a:pt x="151688" y="0"/>
                  </a:moveTo>
                  <a:lnTo>
                    <a:pt x="146723" y="0"/>
                  </a:lnTo>
                  <a:lnTo>
                    <a:pt x="146723" y="595020"/>
                  </a:lnTo>
                  <a:lnTo>
                    <a:pt x="151688" y="595020"/>
                  </a:lnTo>
                  <a:lnTo>
                    <a:pt x="151688" y="0"/>
                  </a:lnTo>
                  <a:close/>
                </a:path>
                <a:path w="445135" h="681989">
                  <a:moveTo>
                    <a:pt x="181000" y="34569"/>
                  </a:moveTo>
                  <a:lnTo>
                    <a:pt x="176034" y="34569"/>
                  </a:lnTo>
                  <a:lnTo>
                    <a:pt x="176034" y="508647"/>
                  </a:lnTo>
                  <a:lnTo>
                    <a:pt x="181000" y="508647"/>
                  </a:lnTo>
                  <a:lnTo>
                    <a:pt x="181000" y="34569"/>
                  </a:lnTo>
                  <a:close/>
                </a:path>
                <a:path w="445135" h="681989">
                  <a:moveTo>
                    <a:pt x="195694" y="34569"/>
                  </a:moveTo>
                  <a:lnTo>
                    <a:pt x="190741" y="34569"/>
                  </a:lnTo>
                  <a:lnTo>
                    <a:pt x="190741" y="508647"/>
                  </a:lnTo>
                  <a:lnTo>
                    <a:pt x="195694" y="508647"/>
                  </a:lnTo>
                  <a:lnTo>
                    <a:pt x="195694" y="34569"/>
                  </a:lnTo>
                  <a:close/>
                </a:path>
                <a:path w="445135" h="681989">
                  <a:moveTo>
                    <a:pt x="210362" y="69138"/>
                  </a:moveTo>
                  <a:lnTo>
                    <a:pt x="205397" y="69138"/>
                  </a:lnTo>
                  <a:lnTo>
                    <a:pt x="205397" y="508647"/>
                  </a:lnTo>
                  <a:lnTo>
                    <a:pt x="210362" y="508647"/>
                  </a:lnTo>
                  <a:lnTo>
                    <a:pt x="210362" y="69138"/>
                  </a:lnTo>
                  <a:close/>
                </a:path>
                <a:path w="445135" h="681989">
                  <a:moveTo>
                    <a:pt x="239712" y="69138"/>
                  </a:moveTo>
                  <a:lnTo>
                    <a:pt x="234746" y="69138"/>
                  </a:lnTo>
                  <a:lnTo>
                    <a:pt x="234746" y="439521"/>
                  </a:lnTo>
                  <a:lnTo>
                    <a:pt x="239712" y="439521"/>
                  </a:lnTo>
                  <a:lnTo>
                    <a:pt x="239712" y="69138"/>
                  </a:lnTo>
                  <a:close/>
                </a:path>
                <a:path w="445135" h="681989">
                  <a:moveTo>
                    <a:pt x="254368" y="69138"/>
                  </a:moveTo>
                  <a:lnTo>
                    <a:pt x="249402" y="69138"/>
                  </a:lnTo>
                  <a:lnTo>
                    <a:pt x="249402" y="439521"/>
                  </a:lnTo>
                  <a:lnTo>
                    <a:pt x="254368" y="439521"/>
                  </a:lnTo>
                  <a:lnTo>
                    <a:pt x="254368" y="69138"/>
                  </a:lnTo>
                  <a:close/>
                </a:path>
                <a:path w="445135" h="681989">
                  <a:moveTo>
                    <a:pt x="269062" y="86372"/>
                  </a:moveTo>
                  <a:lnTo>
                    <a:pt x="264109" y="86372"/>
                  </a:lnTo>
                  <a:lnTo>
                    <a:pt x="264109" y="439521"/>
                  </a:lnTo>
                  <a:lnTo>
                    <a:pt x="269062" y="439521"/>
                  </a:lnTo>
                  <a:lnTo>
                    <a:pt x="269062" y="86372"/>
                  </a:lnTo>
                  <a:close/>
                </a:path>
                <a:path w="445135" h="681989">
                  <a:moveTo>
                    <a:pt x="298373" y="138226"/>
                  </a:moveTo>
                  <a:lnTo>
                    <a:pt x="293408" y="138226"/>
                  </a:lnTo>
                  <a:lnTo>
                    <a:pt x="293408" y="404952"/>
                  </a:lnTo>
                  <a:lnTo>
                    <a:pt x="298373" y="404952"/>
                  </a:lnTo>
                  <a:lnTo>
                    <a:pt x="298373" y="138226"/>
                  </a:lnTo>
                  <a:close/>
                </a:path>
                <a:path w="445135" h="681989">
                  <a:moveTo>
                    <a:pt x="313080" y="155511"/>
                  </a:moveTo>
                  <a:lnTo>
                    <a:pt x="308114" y="155511"/>
                  </a:lnTo>
                  <a:lnTo>
                    <a:pt x="308114" y="387680"/>
                  </a:lnTo>
                  <a:lnTo>
                    <a:pt x="313080" y="387680"/>
                  </a:lnTo>
                  <a:lnTo>
                    <a:pt x="313080" y="155511"/>
                  </a:lnTo>
                  <a:close/>
                </a:path>
                <a:path w="445135" h="681989">
                  <a:moveTo>
                    <a:pt x="327723" y="155511"/>
                  </a:moveTo>
                  <a:lnTo>
                    <a:pt x="322757" y="155511"/>
                  </a:lnTo>
                  <a:lnTo>
                    <a:pt x="322757" y="370395"/>
                  </a:lnTo>
                  <a:lnTo>
                    <a:pt x="327723" y="370395"/>
                  </a:lnTo>
                  <a:lnTo>
                    <a:pt x="327723" y="155511"/>
                  </a:lnTo>
                  <a:close/>
                </a:path>
                <a:path w="445135" h="681989">
                  <a:moveTo>
                    <a:pt x="357085" y="172783"/>
                  </a:moveTo>
                  <a:lnTo>
                    <a:pt x="352120" y="172783"/>
                  </a:lnTo>
                  <a:lnTo>
                    <a:pt x="352120" y="335876"/>
                  </a:lnTo>
                  <a:lnTo>
                    <a:pt x="357085" y="335876"/>
                  </a:lnTo>
                  <a:lnTo>
                    <a:pt x="357085" y="172783"/>
                  </a:lnTo>
                  <a:close/>
                </a:path>
                <a:path w="445135" h="681989">
                  <a:moveTo>
                    <a:pt x="371741" y="172783"/>
                  </a:moveTo>
                  <a:lnTo>
                    <a:pt x="366776" y="172783"/>
                  </a:lnTo>
                  <a:lnTo>
                    <a:pt x="366776" y="335876"/>
                  </a:lnTo>
                  <a:lnTo>
                    <a:pt x="371741" y="335876"/>
                  </a:lnTo>
                  <a:lnTo>
                    <a:pt x="371741" y="172783"/>
                  </a:lnTo>
                  <a:close/>
                </a:path>
                <a:path w="445135" h="681989">
                  <a:moveTo>
                    <a:pt x="386448" y="172783"/>
                  </a:moveTo>
                  <a:lnTo>
                    <a:pt x="381431" y="172783"/>
                  </a:lnTo>
                  <a:lnTo>
                    <a:pt x="381431" y="318592"/>
                  </a:lnTo>
                  <a:lnTo>
                    <a:pt x="386448" y="318592"/>
                  </a:lnTo>
                  <a:lnTo>
                    <a:pt x="386448" y="172783"/>
                  </a:lnTo>
                  <a:close/>
                </a:path>
                <a:path w="445135" h="681989">
                  <a:moveTo>
                    <a:pt x="415759" y="172783"/>
                  </a:moveTo>
                  <a:lnTo>
                    <a:pt x="410794" y="172783"/>
                  </a:lnTo>
                  <a:lnTo>
                    <a:pt x="410794" y="284022"/>
                  </a:lnTo>
                  <a:lnTo>
                    <a:pt x="415759" y="284022"/>
                  </a:lnTo>
                  <a:lnTo>
                    <a:pt x="415759" y="172783"/>
                  </a:lnTo>
                  <a:close/>
                </a:path>
                <a:path w="445135" h="681989">
                  <a:moveTo>
                    <a:pt x="430453" y="172783"/>
                  </a:moveTo>
                  <a:lnTo>
                    <a:pt x="425488" y="172783"/>
                  </a:lnTo>
                  <a:lnTo>
                    <a:pt x="425488" y="249466"/>
                  </a:lnTo>
                  <a:lnTo>
                    <a:pt x="430453" y="249466"/>
                  </a:lnTo>
                  <a:lnTo>
                    <a:pt x="430453" y="172783"/>
                  </a:lnTo>
                  <a:close/>
                </a:path>
                <a:path w="445135" h="681989">
                  <a:moveTo>
                    <a:pt x="445109" y="172783"/>
                  </a:moveTo>
                  <a:lnTo>
                    <a:pt x="440143" y="172783"/>
                  </a:lnTo>
                  <a:lnTo>
                    <a:pt x="440143" y="249466"/>
                  </a:lnTo>
                  <a:lnTo>
                    <a:pt x="445109" y="249466"/>
                  </a:lnTo>
                  <a:lnTo>
                    <a:pt x="445109" y="172783"/>
                  </a:lnTo>
                  <a:close/>
                </a:path>
              </a:pathLst>
            </a:custGeom>
            <a:solidFill>
              <a:srgbClr val="F6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84743" y="5498359"/>
              <a:ext cx="865505" cy="862330"/>
            </a:xfrm>
            <a:custGeom>
              <a:avLst/>
              <a:gdLst/>
              <a:ahLst/>
              <a:cxnLst/>
              <a:rect l="l" t="t" r="r" b="b"/>
              <a:pathLst>
                <a:path w="865505" h="862329">
                  <a:moveTo>
                    <a:pt x="865428" y="216166"/>
                  </a:moveTo>
                  <a:lnTo>
                    <a:pt x="865149" y="212128"/>
                  </a:lnTo>
                  <a:lnTo>
                    <a:pt x="865098" y="208610"/>
                  </a:lnTo>
                  <a:lnTo>
                    <a:pt x="863206" y="203542"/>
                  </a:lnTo>
                  <a:lnTo>
                    <a:pt x="859790" y="200202"/>
                  </a:lnTo>
                  <a:lnTo>
                    <a:pt x="858520" y="199009"/>
                  </a:lnTo>
                  <a:lnTo>
                    <a:pt x="852551" y="193471"/>
                  </a:lnTo>
                  <a:lnTo>
                    <a:pt x="845921" y="192887"/>
                  </a:lnTo>
                  <a:lnTo>
                    <a:pt x="841248" y="191960"/>
                  </a:lnTo>
                  <a:lnTo>
                    <a:pt x="838771" y="191643"/>
                  </a:lnTo>
                  <a:lnTo>
                    <a:pt x="838771" y="219176"/>
                  </a:lnTo>
                  <a:lnTo>
                    <a:pt x="837018" y="217779"/>
                  </a:lnTo>
                  <a:lnTo>
                    <a:pt x="835850" y="217678"/>
                  </a:lnTo>
                  <a:lnTo>
                    <a:pt x="832599" y="217093"/>
                  </a:lnTo>
                  <a:lnTo>
                    <a:pt x="829614" y="221272"/>
                  </a:lnTo>
                  <a:lnTo>
                    <a:pt x="825817" y="225552"/>
                  </a:lnTo>
                  <a:lnTo>
                    <a:pt x="821918" y="230035"/>
                  </a:lnTo>
                  <a:lnTo>
                    <a:pt x="817549" y="234556"/>
                  </a:lnTo>
                  <a:lnTo>
                    <a:pt x="813066" y="239039"/>
                  </a:lnTo>
                  <a:lnTo>
                    <a:pt x="806170" y="245770"/>
                  </a:lnTo>
                  <a:lnTo>
                    <a:pt x="784440" y="266115"/>
                  </a:lnTo>
                  <a:lnTo>
                    <a:pt x="755650" y="294017"/>
                  </a:lnTo>
                  <a:lnTo>
                    <a:pt x="727430" y="322084"/>
                  </a:lnTo>
                  <a:lnTo>
                    <a:pt x="560971" y="491617"/>
                  </a:lnTo>
                  <a:lnTo>
                    <a:pt x="478891" y="574027"/>
                  </a:lnTo>
                  <a:lnTo>
                    <a:pt x="470242" y="567918"/>
                  </a:lnTo>
                  <a:lnTo>
                    <a:pt x="458304" y="565416"/>
                  </a:lnTo>
                  <a:lnTo>
                    <a:pt x="340156" y="565416"/>
                  </a:lnTo>
                  <a:lnTo>
                    <a:pt x="340156" y="151117"/>
                  </a:lnTo>
                  <a:lnTo>
                    <a:pt x="352513" y="151117"/>
                  </a:lnTo>
                  <a:lnTo>
                    <a:pt x="352513" y="81902"/>
                  </a:lnTo>
                  <a:lnTo>
                    <a:pt x="371741" y="81902"/>
                  </a:lnTo>
                  <a:lnTo>
                    <a:pt x="371741" y="68059"/>
                  </a:lnTo>
                  <a:lnTo>
                    <a:pt x="400685" y="69469"/>
                  </a:lnTo>
                  <a:lnTo>
                    <a:pt x="457022" y="76784"/>
                  </a:lnTo>
                  <a:lnTo>
                    <a:pt x="495160" y="85839"/>
                  </a:lnTo>
                  <a:lnTo>
                    <a:pt x="539102" y="102095"/>
                  </a:lnTo>
                  <a:lnTo>
                    <a:pt x="575640" y="125895"/>
                  </a:lnTo>
                  <a:lnTo>
                    <a:pt x="611212" y="167817"/>
                  </a:lnTo>
                  <a:lnTo>
                    <a:pt x="617474" y="176060"/>
                  </a:lnTo>
                  <a:lnTo>
                    <a:pt x="652145" y="206641"/>
                  </a:lnTo>
                  <a:lnTo>
                    <a:pt x="709637" y="221424"/>
                  </a:lnTo>
                  <a:lnTo>
                    <a:pt x="732243" y="222288"/>
                  </a:lnTo>
                  <a:lnTo>
                    <a:pt x="754443" y="221716"/>
                  </a:lnTo>
                  <a:lnTo>
                    <a:pt x="776351" y="220345"/>
                  </a:lnTo>
                  <a:lnTo>
                    <a:pt x="797737" y="218440"/>
                  </a:lnTo>
                  <a:lnTo>
                    <a:pt x="808024" y="217627"/>
                  </a:lnTo>
                  <a:lnTo>
                    <a:pt x="818172" y="217081"/>
                  </a:lnTo>
                  <a:lnTo>
                    <a:pt x="824649" y="216839"/>
                  </a:lnTo>
                  <a:lnTo>
                    <a:pt x="831456" y="216890"/>
                  </a:lnTo>
                  <a:lnTo>
                    <a:pt x="832599" y="217081"/>
                  </a:lnTo>
                  <a:lnTo>
                    <a:pt x="832777" y="216839"/>
                  </a:lnTo>
                  <a:lnTo>
                    <a:pt x="833259" y="216166"/>
                  </a:lnTo>
                  <a:lnTo>
                    <a:pt x="833920" y="214477"/>
                  </a:lnTo>
                  <a:lnTo>
                    <a:pt x="833704" y="214223"/>
                  </a:lnTo>
                  <a:lnTo>
                    <a:pt x="834720" y="212128"/>
                  </a:lnTo>
                  <a:lnTo>
                    <a:pt x="834237" y="213677"/>
                  </a:lnTo>
                  <a:lnTo>
                    <a:pt x="833920" y="214477"/>
                  </a:lnTo>
                  <a:lnTo>
                    <a:pt x="836231" y="217144"/>
                  </a:lnTo>
                  <a:lnTo>
                    <a:pt x="837018" y="217779"/>
                  </a:lnTo>
                  <a:lnTo>
                    <a:pt x="838034" y="217855"/>
                  </a:lnTo>
                  <a:lnTo>
                    <a:pt x="838771" y="219176"/>
                  </a:lnTo>
                  <a:lnTo>
                    <a:pt x="838771" y="191643"/>
                  </a:lnTo>
                  <a:lnTo>
                    <a:pt x="831507" y="190703"/>
                  </a:lnTo>
                  <a:lnTo>
                    <a:pt x="816368" y="191731"/>
                  </a:lnTo>
                  <a:lnTo>
                    <a:pt x="805243" y="192671"/>
                  </a:lnTo>
                  <a:lnTo>
                    <a:pt x="794308" y="193878"/>
                  </a:lnTo>
                  <a:lnTo>
                    <a:pt x="773341" y="196443"/>
                  </a:lnTo>
                  <a:lnTo>
                    <a:pt x="752767" y="198285"/>
                  </a:lnTo>
                  <a:lnTo>
                    <a:pt x="712304" y="198081"/>
                  </a:lnTo>
                  <a:lnTo>
                    <a:pt x="663117" y="179844"/>
                  </a:lnTo>
                  <a:lnTo>
                    <a:pt x="635101" y="135318"/>
                  </a:lnTo>
                  <a:lnTo>
                    <a:pt x="624814" y="117500"/>
                  </a:lnTo>
                  <a:lnTo>
                    <a:pt x="596811" y="83400"/>
                  </a:lnTo>
                  <a:lnTo>
                    <a:pt x="559612" y="56134"/>
                  </a:lnTo>
                  <a:lnTo>
                    <a:pt x="518731" y="36271"/>
                  </a:lnTo>
                  <a:lnTo>
                    <a:pt x="476478" y="20396"/>
                  </a:lnTo>
                  <a:lnTo>
                    <a:pt x="431279" y="8966"/>
                  </a:lnTo>
                  <a:lnTo>
                    <a:pt x="401574" y="5461"/>
                  </a:lnTo>
                  <a:lnTo>
                    <a:pt x="395338" y="5003"/>
                  </a:lnTo>
                  <a:lnTo>
                    <a:pt x="382993" y="4826"/>
                  </a:lnTo>
                  <a:lnTo>
                    <a:pt x="379247" y="4876"/>
                  </a:lnTo>
                  <a:lnTo>
                    <a:pt x="375488" y="5118"/>
                  </a:lnTo>
                  <a:lnTo>
                    <a:pt x="371741" y="5461"/>
                  </a:lnTo>
                  <a:lnTo>
                    <a:pt x="371741" y="0"/>
                  </a:lnTo>
                  <a:lnTo>
                    <a:pt x="252272" y="0"/>
                  </a:lnTo>
                  <a:lnTo>
                    <a:pt x="252272" y="81902"/>
                  </a:lnTo>
                  <a:lnTo>
                    <a:pt x="271449" y="81902"/>
                  </a:lnTo>
                  <a:lnTo>
                    <a:pt x="271449" y="151117"/>
                  </a:lnTo>
                  <a:lnTo>
                    <a:pt x="283870" y="151117"/>
                  </a:lnTo>
                  <a:lnTo>
                    <a:pt x="283870" y="565416"/>
                  </a:lnTo>
                  <a:lnTo>
                    <a:pt x="30619" y="565416"/>
                  </a:lnTo>
                  <a:lnTo>
                    <a:pt x="18707" y="567918"/>
                  </a:lnTo>
                  <a:lnTo>
                    <a:pt x="8978" y="574776"/>
                  </a:lnTo>
                  <a:lnTo>
                    <a:pt x="2413" y="584923"/>
                  </a:lnTo>
                  <a:lnTo>
                    <a:pt x="0" y="597344"/>
                  </a:lnTo>
                  <a:lnTo>
                    <a:pt x="0" y="829868"/>
                  </a:lnTo>
                  <a:lnTo>
                    <a:pt x="2413" y="842289"/>
                  </a:lnTo>
                  <a:lnTo>
                    <a:pt x="8978" y="852436"/>
                  </a:lnTo>
                  <a:lnTo>
                    <a:pt x="18707" y="859294"/>
                  </a:lnTo>
                  <a:lnTo>
                    <a:pt x="30619" y="861796"/>
                  </a:lnTo>
                  <a:lnTo>
                    <a:pt x="458304" y="861796"/>
                  </a:lnTo>
                  <a:lnTo>
                    <a:pt x="470242" y="859294"/>
                  </a:lnTo>
                  <a:lnTo>
                    <a:pt x="479971" y="852436"/>
                  </a:lnTo>
                  <a:lnTo>
                    <a:pt x="486524" y="842289"/>
                  </a:lnTo>
                  <a:lnTo>
                    <a:pt x="488924" y="829868"/>
                  </a:lnTo>
                  <a:lnTo>
                    <a:pt x="488924" y="665289"/>
                  </a:lnTo>
                  <a:lnTo>
                    <a:pt x="506679" y="642874"/>
                  </a:lnTo>
                  <a:lnTo>
                    <a:pt x="539216" y="602310"/>
                  </a:lnTo>
                  <a:lnTo>
                    <a:pt x="572008" y="561911"/>
                  </a:lnTo>
                  <a:lnTo>
                    <a:pt x="605040" y="521690"/>
                  </a:lnTo>
                  <a:lnTo>
                    <a:pt x="650494" y="467601"/>
                  </a:lnTo>
                  <a:lnTo>
                    <a:pt x="691121" y="419862"/>
                  </a:lnTo>
                  <a:lnTo>
                    <a:pt x="727151" y="378155"/>
                  </a:lnTo>
                  <a:lnTo>
                    <a:pt x="758837" y="342112"/>
                  </a:lnTo>
                  <a:lnTo>
                    <a:pt x="786396" y="311404"/>
                  </a:lnTo>
                  <a:lnTo>
                    <a:pt x="823925" y="271792"/>
                  </a:lnTo>
                  <a:lnTo>
                    <a:pt x="830999" y="264604"/>
                  </a:lnTo>
                  <a:lnTo>
                    <a:pt x="855954" y="235826"/>
                  </a:lnTo>
                  <a:lnTo>
                    <a:pt x="860526" y="230568"/>
                  </a:lnTo>
                  <a:lnTo>
                    <a:pt x="863892" y="221272"/>
                  </a:lnTo>
                  <a:lnTo>
                    <a:pt x="864552" y="219176"/>
                  </a:lnTo>
                  <a:lnTo>
                    <a:pt x="865428" y="216166"/>
                  </a:lnTo>
                  <a:close/>
                </a:path>
              </a:pathLst>
            </a:custGeom>
            <a:solidFill>
              <a:srgbClr val="0200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6748" y="5597721"/>
              <a:ext cx="415925" cy="476250"/>
            </a:xfrm>
            <a:custGeom>
              <a:avLst/>
              <a:gdLst/>
              <a:ahLst/>
              <a:cxnLst/>
              <a:rect l="l" t="t" r="r" b="b"/>
              <a:pathLst>
                <a:path w="415925" h="476250">
                  <a:moveTo>
                    <a:pt x="144426" y="0"/>
                  </a:moveTo>
                  <a:lnTo>
                    <a:pt x="95666" y="4250"/>
                  </a:lnTo>
                  <a:lnTo>
                    <a:pt x="56040" y="19089"/>
                  </a:lnTo>
                  <a:lnTo>
                    <a:pt x="7339" y="72756"/>
                  </a:lnTo>
                  <a:lnTo>
                    <a:pt x="0" y="108193"/>
                  </a:lnTo>
                  <a:lnTo>
                    <a:pt x="4912" y="145338"/>
                  </a:lnTo>
                  <a:lnTo>
                    <a:pt x="23110" y="183826"/>
                  </a:lnTo>
                  <a:lnTo>
                    <a:pt x="39975" y="203538"/>
                  </a:lnTo>
                  <a:lnTo>
                    <a:pt x="58632" y="220371"/>
                  </a:lnTo>
                  <a:lnTo>
                    <a:pt x="76834" y="240536"/>
                  </a:lnTo>
                  <a:lnTo>
                    <a:pt x="92333" y="270243"/>
                  </a:lnTo>
                  <a:lnTo>
                    <a:pt x="97826" y="301326"/>
                  </a:lnTo>
                  <a:lnTo>
                    <a:pt x="99700" y="339160"/>
                  </a:lnTo>
                  <a:lnTo>
                    <a:pt x="105147" y="379749"/>
                  </a:lnTo>
                  <a:lnTo>
                    <a:pt x="121358" y="419091"/>
                  </a:lnTo>
                  <a:lnTo>
                    <a:pt x="155525" y="453190"/>
                  </a:lnTo>
                  <a:lnTo>
                    <a:pt x="188847" y="469279"/>
                  </a:lnTo>
                  <a:lnTo>
                    <a:pt x="224499" y="475977"/>
                  </a:lnTo>
                  <a:lnTo>
                    <a:pt x="260997" y="473807"/>
                  </a:lnTo>
                  <a:lnTo>
                    <a:pt x="296859" y="463294"/>
                  </a:lnTo>
                  <a:lnTo>
                    <a:pt x="330602" y="444958"/>
                  </a:lnTo>
                  <a:lnTo>
                    <a:pt x="355121" y="424107"/>
                  </a:lnTo>
                  <a:lnTo>
                    <a:pt x="308635" y="424107"/>
                  </a:lnTo>
                  <a:lnTo>
                    <a:pt x="296801" y="422595"/>
                  </a:lnTo>
                  <a:lnTo>
                    <a:pt x="285151" y="416264"/>
                  </a:lnTo>
                  <a:lnTo>
                    <a:pt x="275092" y="405579"/>
                  </a:lnTo>
                  <a:lnTo>
                    <a:pt x="268634" y="392422"/>
                  </a:lnTo>
                  <a:lnTo>
                    <a:pt x="266824" y="379286"/>
                  </a:lnTo>
                  <a:lnTo>
                    <a:pt x="269598" y="367674"/>
                  </a:lnTo>
                  <a:lnTo>
                    <a:pt x="276893" y="359088"/>
                  </a:lnTo>
                  <a:lnTo>
                    <a:pt x="287490" y="355296"/>
                  </a:lnTo>
                  <a:lnTo>
                    <a:pt x="400925" y="355296"/>
                  </a:lnTo>
                  <a:lnTo>
                    <a:pt x="404292" y="348257"/>
                  </a:lnTo>
                  <a:lnTo>
                    <a:pt x="414733" y="303848"/>
                  </a:lnTo>
                  <a:lnTo>
                    <a:pt x="177619" y="303848"/>
                  </a:lnTo>
                  <a:lnTo>
                    <a:pt x="162294" y="297483"/>
                  </a:lnTo>
                  <a:lnTo>
                    <a:pt x="149561" y="285094"/>
                  </a:lnTo>
                  <a:lnTo>
                    <a:pt x="141117" y="267813"/>
                  </a:lnTo>
                  <a:lnTo>
                    <a:pt x="138790" y="248691"/>
                  </a:lnTo>
                  <a:lnTo>
                    <a:pt x="142729" y="231348"/>
                  </a:lnTo>
                  <a:lnTo>
                    <a:pt x="152119" y="217658"/>
                  </a:lnTo>
                  <a:lnTo>
                    <a:pt x="166142" y="209491"/>
                  </a:lnTo>
                  <a:lnTo>
                    <a:pt x="182391" y="208696"/>
                  </a:lnTo>
                  <a:lnTo>
                    <a:pt x="331811" y="208696"/>
                  </a:lnTo>
                  <a:lnTo>
                    <a:pt x="338284" y="202234"/>
                  </a:lnTo>
                  <a:lnTo>
                    <a:pt x="351237" y="195393"/>
                  </a:lnTo>
                  <a:lnTo>
                    <a:pt x="364327" y="193189"/>
                  </a:lnTo>
                  <a:lnTo>
                    <a:pt x="403741" y="193189"/>
                  </a:lnTo>
                  <a:lnTo>
                    <a:pt x="399447" y="181231"/>
                  </a:lnTo>
                  <a:lnTo>
                    <a:pt x="296854" y="181231"/>
                  </a:lnTo>
                  <a:lnTo>
                    <a:pt x="286191" y="177596"/>
                  </a:lnTo>
                  <a:lnTo>
                    <a:pt x="278792" y="169122"/>
                  </a:lnTo>
                  <a:lnTo>
                    <a:pt x="275861" y="157547"/>
                  </a:lnTo>
                  <a:lnTo>
                    <a:pt x="276402" y="153164"/>
                  </a:lnTo>
                  <a:lnTo>
                    <a:pt x="81132" y="153164"/>
                  </a:lnTo>
                  <a:lnTo>
                    <a:pt x="43206" y="136883"/>
                  </a:lnTo>
                  <a:lnTo>
                    <a:pt x="34114" y="113818"/>
                  </a:lnTo>
                  <a:lnTo>
                    <a:pt x="37319" y="103012"/>
                  </a:lnTo>
                  <a:lnTo>
                    <a:pt x="45485" y="95287"/>
                  </a:lnTo>
                  <a:lnTo>
                    <a:pt x="56934" y="91910"/>
                  </a:lnTo>
                  <a:lnTo>
                    <a:pt x="128122" y="91910"/>
                  </a:lnTo>
                  <a:lnTo>
                    <a:pt x="119005" y="82777"/>
                  </a:lnTo>
                  <a:lnTo>
                    <a:pt x="112395" y="69662"/>
                  </a:lnTo>
                  <a:lnTo>
                    <a:pt x="110031" y="55694"/>
                  </a:lnTo>
                  <a:lnTo>
                    <a:pt x="110066" y="54452"/>
                  </a:lnTo>
                  <a:lnTo>
                    <a:pt x="111942" y="42104"/>
                  </a:lnTo>
                  <a:lnTo>
                    <a:pt x="117896" y="31759"/>
                  </a:lnTo>
                  <a:lnTo>
                    <a:pt x="127337" y="25611"/>
                  </a:lnTo>
                  <a:lnTo>
                    <a:pt x="138577" y="24989"/>
                  </a:lnTo>
                  <a:lnTo>
                    <a:pt x="253177" y="24989"/>
                  </a:lnTo>
                  <a:lnTo>
                    <a:pt x="226952" y="14378"/>
                  </a:lnTo>
                  <a:lnTo>
                    <a:pt x="185794" y="4243"/>
                  </a:lnTo>
                  <a:lnTo>
                    <a:pt x="144426" y="0"/>
                  </a:lnTo>
                  <a:close/>
                </a:path>
                <a:path w="415925" h="476250">
                  <a:moveTo>
                    <a:pt x="400925" y="355296"/>
                  </a:moveTo>
                  <a:lnTo>
                    <a:pt x="287490" y="355296"/>
                  </a:lnTo>
                  <a:lnTo>
                    <a:pt x="299336" y="356809"/>
                  </a:lnTo>
                  <a:lnTo>
                    <a:pt x="311000" y="363151"/>
                  </a:lnTo>
                  <a:lnTo>
                    <a:pt x="321049" y="373842"/>
                  </a:lnTo>
                  <a:lnTo>
                    <a:pt x="327501" y="386999"/>
                  </a:lnTo>
                  <a:lnTo>
                    <a:pt x="329309" y="400134"/>
                  </a:lnTo>
                  <a:lnTo>
                    <a:pt x="326536" y="411746"/>
                  </a:lnTo>
                  <a:lnTo>
                    <a:pt x="319248" y="420332"/>
                  </a:lnTo>
                  <a:lnTo>
                    <a:pt x="308635" y="424107"/>
                  </a:lnTo>
                  <a:lnTo>
                    <a:pt x="355121" y="424107"/>
                  </a:lnTo>
                  <a:lnTo>
                    <a:pt x="360743" y="419325"/>
                  </a:lnTo>
                  <a:lnTo>
                    <a:pt x="385801" y="386917"/>
                  </a:lnTo>
                  <a:lnTo>
                    <a:pt x="400925" y="355296"/>
                  </a:lnTo>
                  <a:close/>
                </a:path>
                <a:path w="415925" h="476250">
                  <a:moveTo>
                    <a:pt x="331811" y="208696"/>
                  </a:moveTo>
                  <a:lnTo>
                    <a:pt x="182391" y="208696"/>
                  </a:lnTo>
                  <a:lnTo>
                    <a:pt x="197730" y="215064"/>
                  </a:lnTo>
                  <a:lnTo>
                    <a:pt x="210467" y="227466"/>
                  </a:lnTo>
                  <a:lnTo>
                    <a:pt x="218905" y="244777"/>
                  </a:lnTo>
                  <a:lnTo>
                    <a:pt x="221239" y="263876"/>
                  </a:lnTo>
                  <a:lnTo>
                    <a:pt x="217307" y="281206"/>
                  </a:lnTo>
                  <a:lnTo>
                    <a:pt x="207907" y="294891"/>
                  </a:lnTo>
                  <a:lnTo>
                    <a:pt x="193838" y="303058"/>
                  </a:lnTo>
                  <a:lnTo>
                    <a:pt x="177619" y="303848"/>
                  </a:lnTo>
                  <a:lnTo>
                    <a:pt x="414733" y="303848"/>
                  </a:lnTo>
                  <a:lnTo>
                    <a:pt x="415606" y="256259"/>
                  </a:lnTo>
                  <a:lnTo>
                    <a:pt x="345344" y="256259"/>
                  </a:lnTo>
                  <a:lnTo>
                    <a:pt x="333655" y="253843"/>
                  </a:lnTo>
                  <a:lnTo>
                    <a:pt x="324849" y="246830"/>
                  </a:lnTo>
                  <a:lnTo>
                    <a:pt x="320748" y="236341"/>
                  </a:lnTo>
                  <a:lnTo>
                    <a:pt x="321903" y="224457"/>
                  </a:lnTo>
                  <a:lnTo>
                    <a:pt x="327890" y="212611"/>
                  </a:lnTo>
                  <a:lnTo>
                    <a:pt x="331811" y="208696"/>
                  </a:lnTo>
                  <a:close/>
                </a:path>
                <a:path w="415925" h="476250">
                  <a:moveTo>
                    <a:pt x="403741" y="193189"/>
                  </a:moveTo>
                  <a:lnTo>
                    <a:pt x="364327" y="193189"/>
                  </a:lnTo>
                  <a:lnTo>
                    <a:pt x="376032" y="195604"/>
                  </a:lnTo>
                  <a:lnTo>
                    <a:pt x="384827" y="202622"/>
                  </a:lnTo>
                  <a:lnTo>
                    <a:pt x="388915" y="213128"/>
                  </a:lnTo>
                  <a:lnTo>
                    <a:pt x="387744" y="225010"/>
                  </a:lnTo>
                  <a:lnTo>
                    <a:pt x="381754" y="236846"/>
                  </a:lnTo>
                  <a:lnTo>
                    <a:pt x="371382" y="247217"/>
                  </a:lnTo>
                  <a:lnTo>
                    <a:pt x="358419" y="254057"/>
                  </a:lnTo>
                  <a:lnTo>
                    <a:pt x="345344" y="256259"/>
                  </a:lnTo>
                  <a:lnTo>
                    <a:pt x="415606" y="256259"/>
                  </a:lnTo>
                  <a:lnTo>
                    <a:pt x="415570" y="253843"/>
                  </a:lnTo>
                  <a:lnTo>
                    <a:pt x="406734" y="201526"/>
                  </a:lnTo>
                  <a:lnTo>
                    <a:pt x="403741" y="193189"/>
                  </a:lnTo>
                  <a:close/>
                </a:path>
                <a:path w="415925" h="476250">
                  <a:moveTo>
                    <a:pt x="364392" y="112106"/>
                  </a:moveTo>
                  <a:lnTo>
                    <a:pt x="317004" y="112106"/>
                  </a:lnTo>
                  <a:lnTo>
                    <a:pt x="327666" y="115724"/>
                  </a:lnTo>
                  <a:lnTo>
                    <a:pt x="335088" y="124220"/>
                  </a:lnTo>
                  <a:lnTo>
                    <a:pt x="338021" y="135792"/>
                  </a:lnTo>
                  <a:lnTo>
                    <a:pt x="336396" y="148953"/>
                  </a:lnTo>
                  <a:lnTo>
                    <a:pt x="330148" y="162214"/>
                  </a:lnTo>
                  <a:lnTo>
                    <a:pt x="320257" y="173039"/>
                  </a:lnTo>
                  <a:lnTo>
                    <a:pt x="308684" y="179545"/>
                  </a:lnTo>
                  <a:lnTo>
                    <a:pt x="296854" y="181231"/>
                  </a:lnTo>
                  <a:lnTo>
                    <a:pt x="399447" y="181231"/>
                  </a:lnTo>
                  <a:lnTo>
                    <a:pt x="390037" y="155024"/>
                  </a:lnTo>
                  <a:lnTo>
                    <a:pt x="366616" y="114718"/>
                  </a:lnTo>
                  <a:lnTo>
                    <a:pt x="364392" y="112106"/>
                  </a:lnTo>
                  <a:close/>
                </a:path>
                <a:path w="415925" h="476250">
                  <a:moveTo>
                    <a:pt x="128122" y="91910"/>
                  </a:moveTo>
                  <a:lnTo>
                    <a:pt x="56934" y="91910"/>
                  </a:lnTo>
                  <a:lnTo>
                    <a:pt x="70161" y="93014"/>
                  </a:lnTo>
                  <a:lnTo>
                    <a:pt x="83663" y="98729"/>
                  </a:lnTo>
                  <a:lnTo>
                    <a:pt x="94865" y="108193"/>
                  </a:lnTo>
                  <a:lnTo>
                    <a:pt x="101818" y="119502"/>
                  </a:lnTo>
                  <a:lnTo>
                    <a:pt x="103979" y="131258"/>
                  </a:lnTo>
                  <a:lnTo>
                    <a:pt x="100804" y="142058"/>
                  </a:lnTo>
                  <a:lnTo>
                    <a:pt x="92591" y="149785"/>
                  </a:lnTo>
                  <a:lnTo>
                    <a:pt x="81132" y="153164"/>
                  </a:lnTo>
                  <a:lnTo>
                    <a:pt x="276402" y="153164"/>
                  </a:lnTo>
                  <a:lnTo>
                    <a:pt x="277486" y="144374"/>
                  </a:lnTo>
                  <a:lnTo>
                    <a:pt x="283751" y="131105"/>
                  </a:lnTo>
                  <a:lnTo>
                    <a:pt x="292012" y="122048"/>
                  </a:lnTo>
                  <a:lnTo>
                    <a:pt x="219156" y="122048"/>
                  </a:lnTo>
                  <a:lnTo>
                    <a:pt x="209143" y="116855"/>
                  </a:lnTo>
                  <a:lnTo>
                    <a:pt x="202169" y="107148"/>
                  </a:lnTo>
                  <a:lnTo>
                    <a:pt x="199554" y="97003"/>
                  </a:lnTo>
                  <a:lnTo>
                    <a:pt x="139316" y="97003"/>
                  </a:lnTo>
                  <a:lnTo>
                    <a:pt x="128388" y="92177"/>
                  </a:lnTo>
                  <a:lnTo>
                    <a:pt x="128122" y="91910"/>
                  </a:lnTo>
                  <a:close/>
                </a:path>
                <a:path w="415925" h="476250">
                  <a:moveTo>
                    <a:pt x="298430" y="49265"/>
                  </a:moveTo>
                  <a:lnTo>
                    <a:pt x="235072" y="49265"/>
                  </a:lnTo>
                  <a:lnTo>
                    <a:pt x="245073" y="54452"/>
                  </a:lnTo>
                  <a:lnTo>
                    <a:pt x="252036" y="64144"/>
                  </a:lnTo>
                  <a:lnTo>
                    <a:pt x="255349" y="76986"/>
                  </a:lnTo>
                  <a:lnTo>
                    <a:pt x="254401" y="91620"/>
                  </a:lnTo>
                  <a:lnTo>
                    <a:pt x="249158" y="105325"/>
                  </a:lnTo>
                  <a:lnTo>
                    <a:pt x="240772" y="115618"/>
                  </a:lnTo>
                  <a:lnTo>
                    <a:pt x="230390" y="121518"/>
                  </a:lnTo>
                  <a:lnTo>
                    <a:pt x="219156" y="122048"/>
                  </a:lnTo>
                  <a:lnTo>
                    <a:pt x="292012" y="122048"/>
                  </a:lnTo>
                  <a:lnTo>
                    <a:pt x="293618" y="120287"/>
                  </a:lnTo>
                  <a:lnTo>
                    <a:pt x="305179" y="113791"/>
                  </a:lnTo>
                  <a:lnTo>
                    <a:pt x="317004" y="112106"/>
                  </a:lnTo>
                  <a:lnTo>
                    <a:pt x="364392" y="112106"/>
                  </a:lnTo>
                  <a:lnTo>
                    <a:pt x="337532" y="80553"/>
                  </a:lnTo>
                  <a:lnTo>
                    <a:pt x="303852" y="52476"/>
                  </a:lnTo>
                  <a:lnTo>
                    <a:pt x="298430" y="49265"/>
                  </a:lnTo>
                  <a:close/>
                </a:path>
                <a:path w="415925" h="476250">
                  <a:moveTo>
                    <a:pt x="253177" y="24989"/>
                  </a:moveTo>
                  <a:lnTo>
                    <a:pt x="138577" y="24989"/>
                  </a:lnTo>
                  <a:lnTo>
                    <a:pt x="149503" y="29792"/>
                  </a:lnTo>
                  <a:lnTo>
                    <a:pt x="158888" y="39161"/>
                  </a:lnTo>
                  <a:lnTo>
                    <a:pt x="165504" y="52239"/>
                  </a:lnTo>
                  <a:lnTo>
                    <a:pt x="167948" y="66717"/>
                  </a:lnTo>
                  <a:lnTo>
                    <a:pt x="165956" y="79849"/>
                  </a:lnTo>
                  <a:lnTo>
                    <a:pt x="160002" y="90215"/>
                  </a:lnTo>
                  <a:lnTo>
                    <a:pt x="150562" y="96394"/>
                  </a:lnTo>
                  <a:lnTo>
                    <a:pt x="139316" y="97003"/>
                  </a:lnTo>
                  <a:lnTo>
                    <a:pt x="199554" y="97003"/>
                  </a:lnTo>
                  <a:lnTo>
                    <a:pt x="213448" y="55694"/>
                  </a:lnTo>
                  <a:lnTo>
                    <a:pt x="235072" y="49265"/>
                  </a:lnTo>
                  <a:lnTo>
                    <a:pt x="298430" y="49265"/>
                  </a:lnTo>
                  <a:lnTo>
                    <a:pt x="266637" y="30436"/>
                  </a:lnTo>
                  <a:lnTo>
                    <a:pt x="253177" y="24989"/>
                  </a:lnTo>
                  <a:close/>
                </a:path>
              </a:pathLst>
            </a:custGeom>
            <a:solidFill>
              <a:srgbClr val="E71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86021" y="5867278"/>
              <a:ext cx="293370" cy="340995"/>
            </a:xfrm>
            <a:custGeom>
              <a:avLst/>
              <a:gdLst/>
              <a:ahLst/>
              <a:cxnLst/>
              <a:rect l="l" t="t" r="r" b="b"/>
              <a:pathLst>
                <a:path w="293369" h="340995">
                  <a:moveTo>
                    <a:pt x="0" y="0"/>
                  </a:moveTo>
                  <a:lnTo>
                    <a:pt x="19853" y="40141"/>
                  </a:lnTo>
                  <a:lnTo>
                    <a:pt x="48497" y="79704"/>
                  </a:lnTo>
                  <a:lnTo>
                    <a:pt x="86713" y="128247"/>
                  </a:lnTo>
                  <a:lnTo>
                    <a:pt x="132320" y="182758"/>
                  </a:lnTo>
                  <a:lnTo>
                    <a:pt x="179360" y="236018"/>
                  </a:lnTo>
                  <a:lnTo>
                    <a:pt x="221619" y="281073"/>
                  </a:lnTo>
                  <a:lnTo>
                    <a:pt x="256442" y="315316"/>
                  </a:lnTo>
                  <a:lnTo>
                    <a:pt x="293163" y="340932"/>
                  </a:lnTo>
                  <a:lnTo>
                    <a:pt x="290186" y="328371"/>
                  </a:lnTo>
                  <a:lnTo>
                    <a:pt x="244665" y="261264"/>
                  </a:lnTo>
                  <a:lnTo>
                    <a:pt x="206473" y="212732"/>
                  </a:lnTo>
                  <a:lnTo>
                    <a:pt x="160895" y="158225"/>
                  </a:lnTo>
                  <a:lnTo>
                    <a:pt x="113810" y="104965"/>
                  </a:lnTo>
                  <a:lnTo>
                    <a:pt x="71533" y="59907"/>
                  </a:lnTo>
                  <a:lnTo>
                    <a:pt x="36709" y="25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0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42156" y="5729260"/>
              <a:ext cx="253401" cy="26133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65328" y="6182754"/>
              <a:ext cx="20955" cy="64135"/>
            </a:xfrm>
            <a:custGeom>
              <a:avLst/>
              <a:gdLst/>
              <a:ahLst/>
              <a:cxnLst/>
              <a:rect l="l" t="t" r="r" b="b"/>
              <a:pathLst>
                <a:path w="20955" h="64135">
                  <a:moveTo>
                    <a:pt x="20638" y="0"/>
                  </a:moveTo>
                  <a:lnTo>
                    <a:pt x="0" y="0"/>
                  </a:lnTo>
                  <a:lnTo>
                    <a:pt x="0" y="64113"/>
                  </a:lnTo>
                  <a:lnTo>
                    <a:pt x="20638" y="64113"/>
                  </a:lnTo>
                  <a:lnTo>
                    <a:pt x="20638" y="0"/>
                  </a:lnTo>
                  <a:close/>
                </a:path>
              </a:pathLst>
            </a:custGeom>
            <a:solidFill>
              <a:srgbClr val="E71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31543" y="6158898"/>
              <a:ext cx="36830" cy="112395"/>
            </a:xfrm>
            <a:custGeom>
              <a:avLst/>
              <a:gdLst/>
              <a:ahLst/>
              <a:cxnLst/>
              <a:rect l="l" t="t" r="r" b="b"/>
              <a:pathLst>
                <a:path w="36830" h="112395">
                  <a:moveTo>
                    <a:pt x="0" y="0"/>
                  </a:moveTo>
                  <a:lnTo>
                    <a:pt x="0" y="111818"/>
                  </a:lnTo>
                  <a:lnTo>
                    <a:pt x="36313" y="87965"/>
                  </a:lnTo>
                  <a:lnTo>
                    <a:pt x="36313" y="238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273679" y="6146284"/>
              <a:ext cx="26670" cy="137160"/>
            </a:xfrm>
            <a:custGeom>
              <a:avLst/>
              <a:gdLst/>
              <a:ahLst/>
              <a:cxnLst/>
              <a:rect l="l" t="t" r="r" b="b"/>
              <a:pathLst>
                <a:path w="26669" h="137160">
                  <a:moveTo>
                    <a:pt x="26240" y="0"/>
                  </a:moveTo>
                  <a:lnTo>
                    <a:pt x="0" y="0"/>
                  </a:lnTo>
                  <a:lnTo>
                    <a:pt x="0" y="137095"/>
                  </a:lnTo>
                  <a:lnTo>
                    <a:pt x="26240" y="137095"/>
                  </a:lnTo>
                  <a:lnTo>
                    <a:pt x="26240" y="0"/>
                  </a:lnTo>
                  <a:close/>
                </a:path>
              </a:pathLst>
            </a:custGeom>
            <a:solidFill>
              <a:srgbClr val="E71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758505" y="5824546"/>
              <a:ext cx="619125" cy="509905"/>
            </a:xfrm>
            <a:custGeom>
              <a:avLst/>
              <a:gdLst/>
              <a:ahLst/>
              <a:cxnLst/>
              <a:rect l="l" t="t" r="r" b="b"/>
              <a:pathLst>
                <a:path w="619125" h="509904">
                  <a:moveTo>
                    <a:pt x="270725" y="135331"/>
                  </a:moveTo>
                  <a:lnTo>
                    <a:pt x="263829" y="92570"/>
                  </a:lnTo>
                  <a:lnTo>
                    <a:pt x="244602" y="55410"/>
                  </a:lnTo>
                  <a:lnTo>
                    <a:pt x="239979" y="50787"/>
                  </a:lnTo>
                  <a:lnTo>
                    <a:pt x="239979" y="89293"/>
                  </a:lnTo>
                  <a:lnTo>
                    <a:pt x="239128" y="101523"/>
                  </a:lnTo>
                  <a:lnTo>
                    <a:pt x="238899" y="101993"/>
                  </a:lnTo>
                  <a:lnTo>
                    <a:pt x="238899" y="181254"/>
                  </a:lnTo>
                  <a:lnTo>
                    <a:pt x="234988" y="192887"/>
                  </a:lnTo>
                  <a:lnTo>
                    <a:pt x="226885" y="202069"/>
                  </a:lnTo>
                  <a:lnTo>
                    <a:pt x="216242" y="207251"/>
                  </a:lnTo>
                  <a:lnTo>
                    <a:pt x="204444" y="208076"/>
                  </a:lnTo>
                  <a:lnTo>
                    <a:pt x="192836" y="204177"/>
                  </a:lnTo>
                  <a:lnTo>
                    <a:pt x="183629" y="196075"/>
                  </a:lnTo>
                  <a:lnTo>
                    <a:pt x="181102" y="190881"/>
                  </a:lnTo>
                  <a:lnTo>
                    <a:pt x="178435" y="185432"/>
                  </a:lnTo>
                  <a:lnTo>
                    <a:pt x="200279" y="147637"/>
                  </a:lnTo>
                  <a:lnTo>
                    <a:pt x="212090" y="146824"/>
                  </a:lnTo>
                  <a:lnTo>
                    <a:pt x="223697" y="150723"/>
                  </a:lnTo>
                  <a:lnTo>
                    <a:pt x="232879" y="158826"/>
                  </a:lnTo>
                  <a:lnTo>
                    <a:pt x="238074" y="169443"/>
                  </a:lnTo>
                  <a:lnTo>
                    <a:pt x="238899" y="181254"/>
                  </a:lnTo>
                  <a:lnTo>
                    <a:pt x="238899" y="101993"/>
                  </a:lnTo>
                  <a:lnTo>
                    <a:pt x="233756" y="112534"/>
                  </a:lnTo>
                  <a:lnTo>
                    <a:pt x="224231" y="120929"/>
                  </a:lnTo>
                  <a:lnTo>
                    <a:pt x="212204" y="124980"/>
                  </a:lnTo>
                  <a:lnTo>
                    <a:pt x="199974" y="124142"/>
                  </a:lnTo>
                  <a:lnTo>
                    <a:pt x="188963" y="118757"/>
                  </a:lnTo>
                  <a:lnTo>
                    <a:pt x="182587" y="111531"/>
                  </a:lnTo>
                  <a:lnTo>
                    <a:pt x="180568" y="109245"/>
                  </a:lnTo>
                  <a:lnTo>
                    <a:pt x="176517" y="97205"/>
                  </a:lnTo>
                  <a:lnTo>
                    <a:pt x="177368" y="84975"/>
                  </a:lnTo>
                  <a:lnTo>
                    <a:pt x="178879" y="81876"/>
                  </a:lnTo>
                  <a:lnTo>
                    <a:pt x="182740" y="73964"/>
                  </a:lnTo>
                  <a:lnTo>
                    <a:pt x="192252" y="65582"/>
                  </a:lnTo>
                  <a:lnTo>
                    <a:pt x="204279" y="61531"/>
                  </a:lnTo>
                  <a:lnTo>
                    <a:pt x="216509" y="62382"/>
                  </a:lnTo>
                  <a:lnTo>
                    <a:pt x="227520" y="67741"/>
                  </a:lnTo>
                  <a:lnTo>
                    <a:pt x="235915" y="77266"/>
                  </a:lnTo>
                  <a:lnTo>
                    <a:pt x="239979" y="89293"/>
                  </a:lnTo>
                  <a:lnTo>
                    <a:pt x="239979" y="50787"/>
                  </a:lnTo>
                  <a:lnTo>
                    <a:pt x="215303" y="26111"/>
                  </a:lnTo>
                  <a:lnTo>
                    <a:pt x="204419" y="20485"/>
                  </a:lnTo>
                  <a:lnTo>
                    <a:pt x="178130" y="6896"/>
                  </a:lnTo>
                  <a:lnTo>
                    <a:pt x="166014" y="4953"/>
                  </a:lnTo>
                  <a:lnTo>
                    <a:pt x="166014" y="51168"/>
                  </a:lnTo>
                  <a:lnTo>
                    <a:pt x="163969" y="61302"/>
                  </a:lnTo>
                  <a:lnTo>
                    <a:pt x="163969" y="219506"/>
                  </a:lnTo>
                  <a:lnTo>
                    <a:pt x="161721" y="230657"/>
                  </a:lnTo>
                  <a:lnTo>
                    <a:pt x="155587" y="239750"/>
                  </a:lnTo>
                  <a:lnTo>
                    <a:pt x="146494" y="245884"/>
                  </a:lnTo>
                  <a:lnTo>
                    <a:pt x="135343" y="248132"/>
                  </a:lnTo>
                  <a:lnTo>
                    <a:pt x="124193" y="245884"/>
                  </a:lnTo>
                  <a:lnTo>
                    <a:pt x="115087" y="239750"/>
                  </a:lnTo>
                  <a:lnTo>
                    <a:pt x="108966" y="230657"/>
                  </a:lnTo>
                  <a:lnTo>
                    <a:pt x="106718" y="219506"/>
                  </a:lnTo>
                  <a:lnTo>
                    <a:pt x="108623" y="210083"/>
                  </a:lnTo>
                  <a:lnTo>
                    <a:pt x="108966" y="208381"/>
                  </a:lnTo>
                  <a:lnTo>
                    <a:pt x="115087" y="199288"/>
                  </a:lnTo>
                  <a:lnTo>
                    <a:pt x="124193" y="193141"/>
                  </a:lnTo>
                  <a:lnTo>
                    <a:pt x="135343" y="190881"/>
                  </a:lnTo>
                  <a:lnTo>
                    <a:pt x="146494" y="193141"/>
                  </a:lnTo>
                  <a:lnTo>
                    <a:pt x="155587" y="199288"/>
                  </a:lnTo>
                  <a:lnTo>
                    <a:pt x="161721" y="208381"/>
                  </a:lnTo>
                  <a:lnTo>
                    <a:pt x="163969" y="219506"/>
                  </a:lnTo>
                  <a:lnTo>
                    <a:pt x="163969" y="61302"/>
                  </a:lnTo>
                  <a:lnTo>
                    <a:pt x="163601" y="63119"/>
                  </a:lnTo>
                  <a:lnTo>
                    <a:pt x="159143" y="69735"/>
                  </a:lnTo>
                  <a:lnTo>
                    <a:pt x="159143" y="135331"/>
                  </a:lnTo>
                  <a:lnTo>
                    <a:pt x="157264" y="144614"/>
                  </a:lnTo>
                  <a:lnTo>
                    <a:pt x="152171" y="152196"/>
                  </a:lnTo>
                  <a:lnTo>
                    <a:pt x="144602" y="157314"/>
                  </a:lnTo>
                  <a:lnTo>
                    <a:pt x="135343" y="159194"/>
                  </a:lnTo>
                  <a:lnTo>
                    <a:pt x="126072" y="157314"/>
                  </a:lnTo>
                  <a:lnTo>
                    <a:pt x="118503" y="152196"/>
                  </a:lnTo>
                  <a:lnTo>
                    <a:pt x="113525" y="144792"/>
                  </a:lnTo>
                  <a:lnTo>
                    <a:pt x="113398" y="144614"/>
                  </a:lnTo>
                  <a:lnTo>
                    <a:pt x="111531" y="135331"/>
                  </a:lnTo>
                  <a:lnTo>
                    <a:pt x="113398" y="126072"/>
                  </a:lnTo>
                  <a:lnTo>
                    <a:pt x="113919" y="125310"/>
                  </a:lnTo>
                  <a:lnTo>
                    <a:pt x="118503" y="118503"/>
                  </a:lnTo>
                  <a:lnTo>
                    <a:pt x="126072" y="113398"/>
                  </a:lnTo>
                  <a:lnTo>
                    <a:pt x="135343" y="111531"/>
                  </a:lnTo>
                  <a:lnTo>
                    <a:pt x="144602" y="113398"/>
                  </a:lnTo>
                  <a:lnTo>
                    <a:pt x="152171" y="118503"/>
                  </a:lnTo>
                  <a:lnTo>
                    <a:pt x="157264" y="126072"/>
                  </a:lnTo>
                  <a:lnTo>
                    <a:pt x="159143" y="135331"/>
                  </a:lnTo>
                  <a:lnTo>
                    <a:pt x="159143" y="69735"/>
                  </a:lnTo>
                  <a:lnTo>
                    <a:pt x="157022" y="72872"/>
                  </a:lnTo>
                  <a:lnTo>
                    <a:pt x="147281" y="79463"/>
                  </a:lnTo>
                  <a:lnTo>
                    <a:pt x="135343" y="81876"/>
                  </a:lnTo>
                  <a:lnTo>
                    <a:pt x="123405" y="79463"/>
                  </a:lnTo>
                  <a:lnTo>
                    <a:pt x="113652" y="72872"/>
                  </a:lnTo>
                  <a:lnTo>
                    <a:pt x="107086" y="63119"/>
                  </a:lnTo>
                  <a:lnTo>
                    <a:pt x="106692" y="61201"/>
                  </a:lnTo>
                  <a:lnTo>
                    <a:pt x="104673" y="51168"/>
                  </a:lnTo>
                  <a:lnTo>
                    <a:pt x="107086" y="39230"/>
                  </a:lnTo>
                  <a:lnTo>
                    <a:pt x="113652" y="29476"/>
                  </a:lnTo>
                  <a:lnTo>
                    <a:pt x="123405" y="22898"/>
                  </a:lnTo>
                  <a:lnTo>
                    <a:pt x="135343" y="20485"/>
                  </a:lnTo>
                  <a:lnTo>
                    <a:pt x="147281" y="22898"/>
                  </a:lnTo>
                  <a:lnTo>
                    <a:pt x="157022" y="29476"/>
                  </a:lnTo>
                  <a:lnTo>
                    <a:pt x="163601" y="39230"/>
                  </a:lnTo>
                  <a:lnTo>
                    <a:pt x="166014" y="51168"/>
                  </a:lnTo>
                  <a:lnTo>
                    <a:pt x="166014" y="4953"/>
                  </a:lnTo>
                  <a:lnTo>
                    <a:pt x="135343" y="0"/>
                  </a:lnTo>
                  <a:lnTo>
                    <a:pt x="95084" y="6502"/>
                  </a:lnTo>
                  <a:lnTo>
                    <a:pt x="95084" y="173367"/>
                  </a:lnTo>
                  <a:lnTo>
                    <a:pt x="94221" y="185940"/>
                  </a:lnTo>
                  <a:lnTo>
                    <a:pt x="88696" y="197281"/>
                  </a:lnTo>
                  <a:lnTo>
                    <a:pt x="78917" y="205930"/>
                  </a:lnTo>
                  <a:lnTo>
                    <a:pt x="66535" y="210083"/>
                  </a:lnTo>
                  <a:lnTo>
                    <a:pt x="53936" y="209207"/>
                  </a:lnTo>
                  <a:lnTo>
                    <a:pt x="42608" y="203669"/>
                  </a:lnTo>
                  <a:lnTo>
                    <a:pt x="33985" y="193852"/>
                  </a:lnTo>
                  <a:lnTo>
                    <a:pt x="29832" y="181483"/>
                  </a:lnTo>
                  <a:lnTo>
                    <a:pt x="30695" y="168935"/>
                  </a:lnTo>
                  <a:lnTo>
                    <a:pt x="36220" y="157607"/>
                  </a:lnTo>
                  <a:lnTo>
                    <a:pt x="45999" y="148971"/>
                  </a:lnTo>
                  <a:lnTo>
                    <a:pt x="58381" y="144792"/>
                  </a:lnTo>
                  <a:lnTo>
                    <a:pt x="70954" y="145669"/>
                  </a:lnTo>
                  <a:lnTo>
                    <a:pt x="82283" y="151206"/>
                  </a:lnTo>
                  <a:lnTo>
                    <a:pt x="90932" y="160997"/>
                  </a:lnTo>
                  <a:lnTo>
                    <a:pt x="95084" y="173367"/>
                  </a:lnTo>
                  <a:lnTo>
                    <a:pt x="95084" y="6502"/>
                  </a:lnTo>
                  <a:lnTo>
                    <a:pt x="94488" y="6591"/>
                  </a:lnTo>
                  <a:lnTo>
                    <a:pt x="94488" y="97243"/>
                  </a:lnTo>
                  <a:lnTo>
                    <a:pt x="90398" y="109385"/>
                  </a:lnTo>
                  <a:lnTo>
                    <a:pt x="81915" y="119024"/>
                  </a:lnTo>
                  <a:lnTo>
                    <a:pt x="70789" y="124447"/>
                  </a:lnTo>
                  <a:lnTo>
                    <a:pt x="58445" y="125310"/>
                  </a:lnTo>
                  <a:lnTo>
                    <a:pt x="46291" y="121221"/>
                  </a:lnTo>
                  <a:lnTo>
                    <a:pt x="36677" y="112737"/>
                  </a:lnTo>
                  <a:lnTo>
                    <a:pt x="31254" y="101612"/>
                  </a:lnTo>
                  <a:lnTo>
                    <a:pt x="30403" y="89268"/>
                  </a:lnTo>
                  <a:lnTo>
                    <a:pt x="34518" y="77114"/>
                  </a:lnTo>
                  <a:lnTo>
                    <a:pt x="42989" y="67500"/>
                  </a:lnTo>
                  <a:lnTo>
                    <a:pt x="54102" y="62064"/>
                  </a:lnTo>
                  <a:lnTo>
                    <a:pt x="66433" y="61201"/>
                  </a:lnTo>
                  <a:lnTo>
                    <a:pt x="78562" y="65278"/>
                  </a:lnTo>
                  <a:lnTo>
                    <a:pt x="88201" y="73787"/>
                  </a:lnTo>
                  <a:lnTo>
                    <a:pt x="93637" y="84899"/>
                  </a:lnTo>
                  <a:lnTo>
                    <a:pt x="94488" y="97243"/>
                  </a:lnTo>
                  <a:lnTo>
                    <a:pt x="94488" y="6591"/>
                  </a:lnTo>
                  <a:lnTo>
                    <a:pt x="55410" y="26111"/>
                  </a:lnTo>
                  <a:lnTo>
                    <a:pt x="26111" y="55410"/>
                  </a:lnTo>
                  <a:lnTo>
                    <a:pt x="6896" y="92570"/>
                  </a:lnTo>
                  <a:lnTo>
                    <a:pt x="0" y="135331"/>
                  </a:lnTo>
                  <a:lnTo>
                    <a:pt x="6896" y="178130"/>
                  </a:lnTo>
                  <a:lnTo>
                    <a:pt x="26111" y="215303"/>
                  </a:lnTo>
                  <a:lnTo>
                    <a:pt x="55410" y="244602"/>
                  </a:lnTo>
                  <a:lnTo>
                    <a:pt x="92570" y="263817"/>
                  </a:lnTo>
                  <a:lnTo>
                    <a:pt x="135343" y="270725"/>
                  </a:lnTo>
                  <a:lnTo>
                    <a:pt x="178130" y="263817"/>
                  </a:lnTo>
                  <a:lnTo>
                    <a:pt x="208470" y="248132"/>
                  </a:lnTo>
                  <a:lnTo>
                    <a:pt x="215303" y="244602"/>
                  </a:lnTo>
                  <a:lnTo>
                    <a:pt x="244602" y="215303"/>
                  </a:lnTo>
                  <a:lnTo>
                    <a:pt x="248335" y="208076"/>
                  </a:lnTo>
                  <a:lnTo>
                    <a:pt x="263829" y="178130"/>
                  </a:lnTo>
                  <a:lnTo>
                    <a:pt x="268871" y="146824"/>
                  </a:lnTo>
                  <a:lnTo>
                    <a:pt x="270725" y="135331"/>
                  </a:lnTo>
                  <a:close/>
                </a:path>
                <a:path w="619125" h="509904">
                  <a:moveTo>
                    <a:pt x="541401" y="136105"/>
                  </a:moveTo>
                  <a:lnTo>
                    <a:pt x="541350" y="131025"/>
                  </a:lnTo>
                  <a:lnTo>
                    <a:pt x="541210" y="128485"/>
                  </a:lnTo>
                  <a:lnTo>
                    <a:pt x="541007" y="125945"/>
                  </a:lnTo>
                  <a:lnTo>
                    <a:pt x="540626" y="120865"/>
                  </a:lnTo>
                  <a:lnTo>
                    <a:pt x="539838" y="115785"/>
                  </a:lnTo>
                  <a:lnTo>
                    <a:pt x="539699" y="114515"/>
                  </a:lnTo>
                  <a:lnTo>
                    <a:pt x="538924" y="109435"/>
                  </a:lnTo>
                  <a:lnTo>
                    <a:pt x="537705" y="104355"/>
                  </a:lnTo>
                  <a:lnTo>
                    <a:pt x="537171" y="101815"/>
                  </a:lnTo>
                  <a:lnTo>
                    <a:pt x="536003" y="98005"/>
                  </a:lnTo>
                  <a:lnTo>
                    <a:pt x="535317" y="95465"/>
                  </a:lnTo>
                  <a:lnTo>
                    <a:pt x="535025" y="94195"/>
                  </a:lnTo>
                  <a:lnTo>
                    <a:pt x="534682" y="94195"/>
                  </a:lnTo>
                  <a:lnTo>
                    <a:pt x="534289" y="92925"/>
                  </a:lnTo>
                  <a:lnTo>
                    <a:pt x="533958" y="91655"/>
                  </a:lnTo>
                  <a:lnTo>
                    <a:pt x="533565" y="90385"/>
                  </a:lnTo>
                  <a:lnTo>
                    <a:pt x="533222" y="89115"/>
                  </a:lnTo>
                  <a:lnTo>
                    <a:pt x="532053" y="86575"/>
                  </a:lnTo>
                  <a:lnTo>
                    <a:pt x="531609" y="85305"/>
                  </a:lnTo>
                  <a:lnTo>
                    <a:pt x="531228" y="84035"/>
                  </a:lnTo>
                  <a:lnTo>
                    <a:pt x="530352" y="82765"/>
                  </a:lnTo>
                  <a:lnTo>
                    <a:pt x="529475" y="80225"/>
                  </a:lnTo>
                  <a:lnTo>
                    <a:pt x="528980" y="78955"/>
                  </a:lnTo>
                  <a:lnTo>
                    <a:pt x="528561" y="77685"/>
                  </a:lnTo>
                  <a:lnTo>
                    <a:pt x="525640" y="72605"/>
                  </a:lnTo>
                  <a:lnTo>
                    <a:pt x="524560" y="70065"/>
                  </a:lnTo>
                  <a:lnTo>
                    <a:pt x="522960" y="67525"/>
                  </a:lnTo>
                  <a:lnTo>
                    <a:pt x="522363" y="66255"/>
                  </a:lnTo>
                  <a:lnTo>
                    <a:pt x="521246" y="64985"/>
                  </a:lnTo>
                  <a:lnTo>
                    <a:pt x="520661" y="63715"/>
                  </a:lnTo>
                  <a:lnTo>
                    <a:pt x="519785" y="62445"/>
                  </a:lnTo>
                  <a:lnTo>
                    <a:pt x="518909" y="61175"/>
                  </a:lnTo>
                  <a:lnTo>
                    <a:pt x="517702" y="59905"/>
                  </a:lnTo>
                  <a:lnTo>
                    <a:pt x="516432" y="57365"/>
                  </a:lnTo>
                  <a:lnTo>
                    <a:pt x="515848" y="57365"/>
                  </a:lnTo>
                  <a:lnTo>
                    <a:pt x="515162" y="56095"/>
                  </a:lnTo>
                  <a:lnTo>
                    <a:pt x="513892" y="53555"/>
                  </a:lnTo>
                  <a:lnTo>
                    <a:pt x="513219" y="53555"/>
                  </a:lnTo>
                  <a:lnTo>
                    <a:pt x="512533" y="52285"/>
                  </a:lnTo>
                  <a:lnTo>
                    <a:pt x="511898" y="51015"/>
                  </a:lnTo>
                  <a:lnTo>
                    <a:pt x="510679" y="49885"/>
                  </a:lnTo>
                  <a:lnTo>
                    <a:pt x="510679" y="90385"/>
                  </a:lnTo>
                  <a:lnTo>
                    <a:pt x="509841" y="101815"/>
                  </a:lnTo>
                  <a:lnTo>
                    <a:pt x="509625" y="102285"/>
                  </a:lnTo>
                  <a:lnTo>
                    <a:pt x="509625" y="181825"/>
                  </a:lnTo>
                  <a:lnTo>
                    <a:pt x="505714" y="193255"/>
                  </a:lnTo>
                  <a:lnTo>
                    <a:pt x="497611" y="202145"/>
                  </a:lnTo>
                  <a:lnTo>
                    <a:pt x="486968" y="208495"/>
                  </a:lnTo>
                  <a:lnTo>
                    <a:pt x="475145" y="208495"/>
                  </a:lnTo>
                  <a:lnTo>
                    <a:pt x="448310" y="174205"/>
                  </a:lnTo>
                  <a:lnTo>
                    <a:pt x="452208" y="162775"/>
                  </a:lnTo>
                  <a:lnTo>
                    <a:pt x="454533" y="160235"/>
                  </a:lnTo>
                  <a:lnTo>
                    <a:pt x="460324" y="153885"/>
                  </a:lnTo>
                  <a:lnTo>
                    <a:pt x="470954" y="148805"/>
                  </a:lnTo>
                  <a:lnTo>
                    <a:pt x="482765" y="147535"/>
                  </a:lnTo>
                  <a:lnTo>
                    <a:pt x="494385" y="151345"/>
                  </a:lnTo>
                  <a:lnTo>
                    <a:pt x="503593" y="158965"/>
                  </a:lnTo>
                  <a:lnTo>
                    <a:pt x="508800" y="170395"/>
                  </a:lnTo>
                  <a:lnTo>
                    <a:pt x="509625" y="181825"/>
                  </a:lnTo>
                  <a:lnTo>
                    <a:pt x="509625" y="102285"/>
                  </a:lnTo>
                  <a:lnTo>
                    <a:pt x="504469" y="113245"/>
                  </a:lnTo>
                  <a:lnTo>
                    <a:pt x="494957" y="122135"/>
                  </a:lnTo>
                  <a:lnTo>
                    <a:pt x="482930" y="125945"/>
                  </a:lnTo>
                  <a:lnTo>
                    <a:pt x="470700" y="124675"/>
                  </a:lnTo>
                  <a:lnTo>
                    <a:pt x="459689" y="119595"/>
                  </a:lnTo>
                  <a:lnTo>
                    <a:pt x="453390" y="111975"/>
                  </a:lnTo>
                  <a:lnTo>
                    <a:pt x="451294" y="109435"/>
                  </a:lnTo>
                  <a:lnTo>
                    <a:pt x="447243" y="98005"/>
                  </a:lnTo>
                  <a:lnTo>
                    <a:pt x="448094" y="85305"/>
                  </a:lnTo>
                  <a:lnTo>
                    <a:pt x="449440" y="82765"/>
                  </a:lnTo>
                  <a:lnTo>
                    <a:pt x="453466" y="75145"/>
                  </a:lnTo>
                  <a:lnTo>
                    <a:pt x="462978" y="66255"/>
                  </a:lnTo>
                  <a:lnTo>
                    <a:pt x="475005" y="62445"/>
                  </a:lnTo>
                  <a:lnTo>
                    <a:pt x="487235" y="62445"/>
                  </a:lnTo>
                  <a:lnTo>
                    <a:pt x="498259" y="68795"/>
                  </a:lnTo>
                  <a:lnTo>
                    <a:pt x="506641" y="77685"/>
                  </a:lnTo>
                  <a:lnTo>
                    <a:pt x="510679" y="90385"/>
                  </a:lnTo>
                  <a:lnTo>
                    <a:pt x="510679" y="49885"/>
                  </a:lnTo>
                  <a:lnTo>
                    <a:pt x="510540" y="49745"/>
                  </a:lnTo>
                  <a:lnTo>
                    <a:pt x="508406" y="47205"/>
                  </a:lnTo>
                  <a:lnTo>
                    <a:pt x="507720" y="47205"/>
                  </a:lnTo>
                  <a:lnTo>
                    <a:pt x="506260" y="44665"/>
                  </a:lnTo>
                  <a:lnTo>
                    <a:pt x="504799" y="43395"/>
                  </a:lnTo>
                  <a:lnTo>
                    <a:pt x="502551" y="40855"/>
                  </a:lnTo>
                  <a:lnTo>
                    <a:pt x="500227" y="38315"/>
                  </a:lnTo>
                  <a:lnTo>
                    <a:pt x="499440" y="38315"/>
                  </a:lnTo>
                  <a:lnTo>
                    <a:pt x="498665" y="37045"/>
                  </a:lnTo>
                  <a:lnTo>
                    <a:pt x="497103" y="35775"/>
                  </a:lnTo>
                  <a:lnTo>
                    <a:pt x="493839" y="33235"/>
                  </a:lnTo>
                  <a:lnTo>
                    <a:pt x="491350" y="30695"/>
                  </a:lnTo>
                  <a:lnTo>
                    <a:pt x="490486" y="30695"/>
                  </a:lnTo>
                  <a:lnTo>
                    <a:pt x="489661" y="29425"/>
                  </a:lnTo>
                  <a:lnTo>
                    <a:pt x="488772" y="29425"/>
                  </a:lnTo>
                  <a:lnTo>
                    <a:pt x="487895" y="28155"/>
                  </a:lnTo>
                  <a:lnTo>
                    <a:pt x="487070" y="26885"/>
                  </a:lnTo>
                  <a:lnTo>
                    <a:pt x="484441" y="25615"/>
                  </a:lnTo>
                  <a:lnTo>
                    <a:pt x="483527" y="25615"/>
                  </a:lnTo>
                  <a:lnTo>
                    <a:pt x="482638" y="24345"/>
                  </a:lnTo>
                  <a:lnTo>
                    <a:pt x="479958" y="23075"/>
                  </a:lnTo>
                  <a:lnTo>
                    <a:pt x="476262" y="20535"/>
                  </a:lnTo>
                  <a:lnTo>
                    <a:pt x="472516" y="17995"/>
                  </a:lnTo>
                  <a:lnTo>
                    <a:pt x="468668" y="15455"/>
                  </a:lnTo>
                  <a:lnTo>
                    <a:pt x="464781" y="14185"/>
                  </a:lnTo>
                  <a:lnTo>
                    <a:pt x="463753" y="12915"/>
                  </a:lnTo>
                  <a:lnTo>
                    <a:pt x="461759" y="12915"/>
                  </a:lnTo>
                  <a:lnTo>
                    <a:pt x="460794" y="11645"/>
                  </a:lnTo>
                  <a:lnTo>
                    <a:pt x="456742" y="10375"/>
                  </a:lnTo>
                  <a:lnTo>
                    <a:pt x="455726" y="10375"/>
                  </a:lnTo>
                  <a:lnTo>
                    <a:pt x="454698" y="9105"/>
                  </a:lnTo>
                  <a:lnTo>
                    <a:pt x="452615" y="9105"/>
                  </a:lnTo>
                  <a:lnTo>
                    <a:pt x="450519" y="7835"/>
                  </a:lnTo>
                  <a:lnTo>
                    <a:pt x="445249" y="6565"/>
                  </a:lnTo>
                  <a:lnTo>
                    <a:pt x="444182" y="6565"/>
                  </a:lnTo>
                  <a:lnTo>
                    <a:pt x="443115" y="5295"/>
                  </a:lnTo>
                  <a:lnTo>
                    <a:pt x="439902" y="5295"/>
                  </a:lnTo>
                  <a:lnTo>
                    <a:pt x="438835" y="4025"/>
                  </a:lnTo>
                  <a:lnTo>
                    <a:pt x="437705" y="4025"/>
                  </a:lnTo>
                  <a:lnTo>
                    <a:pt x="436740" y="3746"/>
                  </a:lnTo>
                  <a:lnTo>
                    <a:pt x="436740" y="52285"/>
                  </a:lnTo>
                  <a:lnTo>
                    <a:pt x="434695" y="61976"/>
                  </a:lnTo>
                  <a:lnTo>
                    <a:pt x="434695" y="219925"/>
                  </a:lnTo>
                  <a:lnTo>
                    <a:pt x="434644" y="222465"/>
                  </a:lnTo>
                  <a:lnTo>
                    <a:pt x="434492" y="223735"/>
                  </a:lnTo>
                  <a:lnTo>
                    <a:pt x="434403" y="225005"/>
                  </a:lnTo>
                  <a:lnTo>
                    <a:pt x="433819" y="227545"/>
                  </a:lnTo>
                  <a:lnTo>
                    <a:pt x="433425" y="228815"/>
                  </a:lnTo>
                  <a:lnTo>
                    <a:pt x="433171" y="228815"/>
                  </a:lnTo>
                  <a:lnTo>
                    <a:pt x="432993" y="230085"/>
                  </a:lnTo>
                  <a:lnTo>
                    <a:pt x="432701" y="230085"/>
                  </a:lnTo>
                  <a:lnTo>
                    <a:pt x="432460" y="231355"/>
                  </a:lnTo>
                  <a:lnTo>
                    <a:pt x="431571" y="232625"/>
                  </a:lnTo>
                  <a:lnTo>
                    <a:pt x="423202" y="242785"/>
                  </a:lnTo>
                  <a:lnTo>
                    <a:pt x="422668" y="244055"/>
                  </a:lnTo>
                  <a:lnTo>
                    <a:pt x="421500" y="244055"/>
                  </a:lnTo>
                  <a:lnTo>
                    <a:pt x="419112" y="245325"/>
                  </a:lnTo>
                  <a:lnTo>
                    <a:pt x="417842" y="246595"/>
                  </a:lnTo>
                  <a:lnTo>
                    <a:pt x="416585" y="246595"/>
                  </a:lnTo>
                  <a:lnTo>
                    <a:pt x="415264" y="247865"/>
                  </a:lnTo>
                  <a:lnTo>
                    <a:pt x="410451" y="247865"/>
                  </a:lnTo>
                  <a:lnTo>
                    <a:pt x="409714" y="249135"/>
                  </a:lnTo>
                  <a:lnTo>
                    <a:pt x="406069" y="249135"/>
                  </a:lnTo>
                  <a:lnTo>
                    <a:pt x="394944" y="246595"/>
                  </a:lnTo>
                  <a:lnTo>
                    <a:pt x="385838" y="240245"/>
                  </a:lnTo>
                  <a:lnTo>
                    <a:pt x="379691" y="231355"/>
                  </a:lnTo>
                  <a:lnTo>
                    <a:pt x="377444" y="219925"/>
                  </a:lnTo>
                  <a:lnTo>
                    <a:pt x="379196" y="211035"/>
                  </a:lnTo>
                  <a:lnTo>
                    <a:pt x="379691" y="208495"/>
                  </a:lnTo>
                  <a:lnTo>
                    <a:pt x="385838" y="199605"/>
                  </a:lnTo>
                  <a:lnTo>
                    <a:pt x="394944" y="193255"/>
                  </a:lnTo>
                  <a:lnTo>
                    <a:pt x="406069" y="191985"/>
                  </a:lnTo>
                  <a:lnTo>
                    <a:pt x="417220" y="193255"/>
                  </a:lnTo>
                  <a:lnTo>
                    <a:pt x="426313" y="199605"/>
                  </a:lnTo>
                  <a:lnTo>
                    <a:pt x="432447" y="208495"/>
                  </a:lnTo>
                  <a:lnTo>
                    <a:pt x="434695" y="219925"/>
                  </a:lnTo>
                  <a:lnTo>
                    <a:pt x="434695" y="61976"/>
                  </a:lnTo>
                  <a:lnTo>
                    <a:pt x="434327" y="63715"/>
                  </a:lnTo>
                  <a:lnTo>
                    <a:pt x="429869" y="70624"/>
                  </a:lnTo>
                  <a:lnTo>
                    <a:pt x="429869" y="136105"/>
                  </a:lnTo>
                  <a:lnTo>
                    <a:pt x="428002" y="144995"/>
                  </a:lnTo>
                  <a:lnTo>
                    <a:pt x="422897" y="152615"/>
                  </a:lnTo>
                  <a:lnTo>
                    <a:pt x="415328" y="157695"/>
                  </a:lnTo>
                  <a:lnTo>
                    <a:pt x="406069" y="160235"/>
                  </a:lnTo>
                  <a:lnTo>
                    <a:pt x="396798" y="157695"/>
                  </a:lnTo>
                  <a:lnTo>
                    <a:pt x="389229" y="152615"/>
                  </a:lnTo>
                  <a:lnTo>
                    <a:pt x="384124" y="144995"/>
                  </a:lnTo>
                  <a:lnTo>
                    <a:pt x="382257" y="136105"/>
                  </a:lnTo>
                  <a:lnTo>
                    <a:pt x="384124" y="127215"/>
                  </a:lnTo>
                  <a:lnTo>
                    <a:pt x="384975" y="125945"/>
                  </a:lnTo>
                  <a:lnTo>
                    <a:pt x="389229" y="119595"/>
                  </a:lnTo>
                  <a:lnTo>
                    <a:pt x="396798" y="114515"/>
                  </a:lnTo>
                  <a:lnTo>
                    <a:pt x="406069" y="111975"/>
                  </a:lnTo>
                  <a:lnTo>
                    <a:pt x="415328" y="114515"/>
                  </a:lnTo>
                  <a:lnTo>
                    <a:pt x="422897" y="119595"/>
                  </a:lnTo>
                  <a:lnTo>
                    <a:pt x="428002" y="127215"/>
                  </a:lnTo>
                  <a:lnTo>
                    <a:pt x="429869" y="136105"/>
                  </a:lnTo>
                  <a:lnTo>
                    <a:pt x="429869" y="70624"/>
                  </a:lnTo>
                  <a:lnTo>
                    <a:pt x="427761" y="73875"/>
                  </a:lnTo>
                  <a:lnTo>
                    <a:pt x="418007" y="80225"/>
                  </a:lnTo>
                  <a:lnTo>
                    <a:pt x="406069" y="82765"/>
                  </a:lnTo>
                  <a:lnTo>
                    <a:pt x="394131" y="80225"/>
                  </a:lnTo>
                  <a:lnTo>
                    <a:pt x="384378" y="73875"/>
                  </a:lnTo>
                  <a:lnTo>
                    <a:pt x="377812" y="63715"/>
                  </a:lnTo>
                  <a:lnTo>
                    <a:pt x="377545" y="62445"/>
                  </a:lnTo>
                  <a:lnTo>
                    <a:pt x="375399" y="52285"/>
                  </a:lnTo>
                  <a:lnTo>
                    <a:pt x="377812" y="39585"/>
                  </a:lnTo>
                  <a:lnTo>
                    <a:pt x="384378" y="30695"/>
                  </a:lnTo>
                  <a:lnTo>
                    <a:pt x="394131" y="23075"/>
                  </a:lnTo>
                  <a:lnTo>
                    <a:pt x="406069" y="20535"/>
                  </a:lnTo>
                  <a:lnTo>
                    <a:pt x="418007" y="23075"/>
                  </a:lnTo>
                  <a:lnTo>
                    <a:pt x="427761" y="30695"/>
                  </a:lnTo>
                  <a:lnTo>
                    <a:pt x="434327" y="39585"/>
                  </a:lnTo>
                  <a:lnTo>
                    <a:pt x="436740" y="52285"/>
                  </a:lnTo>
                  <a:lnTo>
                    <a:pt x="436740" y="3746"/>
                  </a:lnTo>
                  <a:lnTo>
                    <a:pt x="433324" y="2755"/>
                  </a:lnTo>
                  <a:lnTo>
                    <a:pt x="427824" y="2755"/>
                  </a:lnTo>
                  <a:lnTo>
                    <a:pt x="425589" y="1485"/>
                  </a:lnTo>
                  <a:lnTo>
                    <a:pt x="415366" y="1485"/>
                  </a:lnTo>
                  <a:lnTo>
                    <a:pt x="413029" y="215"/>
                  </a:lnTo>
                  <a:lnTo>
                    <a:pt x="406069" y="215"/>
                  </a:lnTo>
                  <a:lnTo>
                    <a:pt x="365810" y="7391"/>
                  </a:lnTo>
                  <a:lnTo>
                    <a:pt x="365810" y="174205"/>
                  </a:lnTo>
                  <a:lnTo>
                    <a:pt x="364934" y="186905"/>
                  </a:lnTo>
                  <a:lnTo>
                    <a:pt x="359410" y="198335"/>
                  </a:lnTo>
                  <a:lnTo>
                    <a:pt x="349592" y="205955"/>
                  </a:lnTo>
                  <a:lnTo>
                    <a:pt x="337223" y="211035"/>
                  </a:lnTo>
                  <a:lnTo>
                    <a:pt x="324650" y="209765"/>
                  </a:lnTo>
                  <a:lnTo>
                    <a:pt x="313334" y="204685"/>
                  </a:lnTo>
                  <a:lnTo>
                    <a:pt x="304711" y="194525"/>
                  </a:lnTo>
                  <a:lnTo>
                    <a:pt x="300532" y="181825"/>
                  </a:lnTo>
                  <a:lnTo>
                    <a:pt x="301409" y="169125"/>
                  </a:lnTo>
                  <a:lnTo>
                    <a:pt x="306933" y="157695"/>
                  </a:lnTo>
                  <a:lnTo>
                    <a:pt x="316725" y="150075"/>
                  </a:lnTo>
                  <a:lnTo>
                    <a:pt x="329107" y="144995"/>
                  </a:lnTo>
                  <a:lnTo>
                    <a:pt x="341680" y="146265"/>
                  </a:lnTo>
                  <a:lnTo>
                    <a:pt x="353009" y="151345"/>
                  </a:lnTo>
                  <a:lnTo>
                    <a:pt x="361657" y="161505"/>
                  </a:lnTo>
                  <a:lnTo>
                    <a:pt x="365810" y="174205"/>
                  </a:lnTo>
                  <a:lnTo>
                    <a:pt x="365810" y="7391"/>
                  </a:lnTo>
                  <a:lnTo>
                    <a:pt x="365213" y="7493"/>
                  </a:lnTo>
                  <a:lnTo>
                    <a:pt x="365213" y="98005"/>
                  </a:lnTo>
                  <a:lnTo>
                    <a:pt x="361124" y="109435"/>
                  </a:lnTo>
                  <a:lnTo>
                    <a:pt x="352653" y="119595"/>
                  </a:lnTo>
                  <a:lnTo>
                    <a:pt x="341515" y="124675"/>
                  </a:lnTo>
                  <a:lnTo>
                    <a:pt x="329171" y="125945"/>
                  </a:lnTo>
                  <a:lnTo>
                    <a:pt x="317030" y="122135"/>
                  </a:lnTo>
                  <a:lnTo>
                    <a:pt x="307416" y="113245"/>
                  </a:lnTo>
                  <a:lnTo>
                    <a:pt x="301980" y="101815"/>
                  </a:lnTo>
                  <a:lnTo>
                    <a:pt x="301117" y="90385"/>
                  </a:lnTo>
                  <a:lnTo>
                    <a:pt x="305193" y="77685"/>
                  </a:lnTo>
                  <a:lnTo>
                    <a:pt x="313690" y="67525"/>
                  </a:lnTo>
                  <a:lnTo>
                    <a:pt x="324815" y="62445"/>
                  </a:lnTo>
                  <a:lnTo>
                    <a:pt x="337159" y="62445"/>
                  </a:lnTo>
                  <a:lnTo>
                    <a:pt x="349300" y="66255"/>
                  </a:lnTo>
                  <a:lnTo>
                    <a:pt x="358902" y="73875"/>
                  </a:lnTo>
                  <a:lnTo>
                    <a:pt x="364337" y="85305"/>
                  </a:lnTo>
                  <a:lnTo>
                    <a:pt x="365213" y="98005"/>
                  </a:lnTo>
                  <a:lnTo>
                    <a:pt x="365213" y="7493"/>
                  </a:lnTo>
                  <a:lnTo>
                    <a:pt x="326123" y="26885"/>
                  </a:lnTo>
                  <a:lnTo>
                    <a:pt x="296824" y="56095"/>
                  </a:lnTo>
                  <a:lnTo>
                    <a:pt x="277622" y="92925"/>
                  </a:lnTo>
                  <a:lnTo>
                    <a:pt x="270725" y="136105"/>
                  </a:lnTo>
                  <a:lnTo>
                    <a:pt x="277622" y="179285"/>
                  </a:lnTo>
                  <a:lnTo>
                    <a:pt x="296824" y="216115"/>
                  </a:lnTo>
                  <a:lnTo>
                    <a:pt x="326123" y="245325"/>
                  </a:lnTo>
                  <a:lnTo>
                    <a:pt x="363270" y="264375"/>
                  </a:lnTo>
                  <a:lnTo>
                    <a:pt x="406069" y="270725"/>
                  </a:lnTo>
                  <a:lnTo>
                    <a:pt x="448856" y="264375"/>
                  </a:lnTo>
                  <a:lnTo>
                    <a:pt x="478574" y="249135"/>
                  </a:lnTo>
                  <a:lnTo>
                    <a:pt x="486003" y="245325"/>
                  </a:lnTo>
                  <a:lnTo>
                    <a:pt x="515302" y="216115"/>
                  </a:lnTo>
                  <a:lnTo>
                    <a:pt x="519277" y="208495"/>
                  </a:lnTo>
                  <a:lnTo>
                    <a:pt x="534504" y="179285"/>
                  </a:lnTo>
                  <a:lnTo>
                    <a:pt x="539584" y="147535"/>
                  </a:lnTo>
                  <a:lnTo>
                    <a:pt x="541401" y="136105"/>
                  </a:lnTo>
                  <a:close/>
                </a:path>
                <a:path w="619125" h="509904">
                  <a:moveTo>
                    <a:pt x="618998" y="270725"/>
                  </a:moveTo>
                  <a:lnTo>
                    <a:pt x="541401" y="321741"/>
                  </a:lnTo>
                  <a:lnTo>
                    <a:pt x="541401" y="458838"/>
                  </a:lnTo>
                  <a:lnTo>
                    <a:pt x="618998" y="509854"/>
                  </a:lnTo>
                  <a:lnTo>
                    <a:pt x="618998" y="270725"/>
                  </a:lnTo>
                  <a:close/>
                </a:path>
              </a:pathLst>
            </a:custGeom>
            <a:solidFill>
              <a:srgbClr val="F6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833822" y="6229391"/>
              <a:ext cx="171900" cy="9103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41703" y="6128469"/>
              <a:ext cx="399415" cy="192405"/>
            </a:xfrm>
            <a:custGeom>
              <a:avLst/>
              <a:gdLst/>
              <a:ahLst/>
              <a:cxnLst/>
              <a:rect l="l" t="t" r="r" b="b"/>
              <a:pathLst>
                <a:path w="399414" h="192404">
                  <a:moveTo>
                    <a:pt x="35585" y="4191"/>
                  </a:moveTo>
                  <a:lnTo>
                    <a:pt x="31394" y="0"/>
                  </a:lnTo>
                  <a:lnTo>
                    <a:pt x="26289" y="0"/>
                  </a:lnTo>
                  <a:lnTo>
                    <a:pt x="26289" y="9296"/>
                  </a:lnTo>
                  <a:lnTo>
                    <a:pt x="26289" y="26289"/>
                  </a:lnTo>
                  <a:lnTo>
                    <a:pt x="9296" y="26289"/>
                  </a:lnTo>
                  <a:lnTo>
                    <a:pt x="9296" y="9296"/>
                  </a:lnTo>
                  <a:lnTo>
                    <a:pt x="26289" y="9296"/>
                  </a:lnTo>
                  <a:lnTo>
                    <a:pt x="26289" y="0"/>
                  </a:lnTo>
                  <a:lnTo>
                    <a:pt x="4178" y="0"/>
                  </a:lnTo>
                  <a:lnTo>
                    <a:pt x="0" y="4191"/>
                  </a:lnTo>
                  <a:lnTo>
                    <a:pt x="0" y="31407"/>
                  </a:lnTo>
                  <a:lnTo>
                    <a:pt x="4178" y="35598"/>
                  </a:lnTo>
                  <a:lnTo>
                    <a:pt x="31394" y="35598"/>
                  </a:lnTo>
                  <a:lnTo>
                    <a:pt x="35585" y="31407"/>
                  </a:lnTo>
                  <a:lnTo>
                    <a:pt x="35585" y="26289"/>
                  </a:lnTo>
                  <a:lnTo>
                    <a:pt x="35585" y="9296"/>
                  </a:lnTo>
                  <a:lnTo>
                    <a:pt x="35585" y="4191"/>
                  </a:lnTo>
                  <a:close/>
                </a:path>
                <a:path w="399414" h="192404">
                  <a:moveTo>
                    <a:pt x="95859" y="4191"/>
                  </a:moveTo>
                  <a:lnTo>
                    <a:pt x="91668" y="0"/>
                  </a:lnTo>
                  <a:lnTo>
                    <a:pt x="86563" y="0"/>
                  </a:lnTo>
                  <a:lnTo>
                    <a:pt x="86563" y="9296"/>
                  </a:lnTo>
                  <a:lnTo>
                    <a:pt x="86563" y="26289"/>
                  </a:lnTo>
                  <a:lnTo>
                    <a:pt x="69557" y="26289"/>
                  </a:lnTo>
                  <a:lnTo>
                    <a:pt x="69557" y="9296"/>
                  </a:lnTo>
                  <a:lnTo>
                    <a:pt x="86563" y="9296"/>
                  </a:lnTo>
                  <a:lnTo>
                    <a:pt x="86563" y="0"/>
                  </a:lnTo>
                  <a:lnTo>
                    <a:pt x="64452" y="0"/>
                  </a:lnTo>
                  <a:lnTo>
                    <a:pt x="60261" y="4191"/>
                  </a:lnTo>
                  <a:lnTo>
                    <a:pt x="60261" y="31407"/>
                  </a:lnTo>
                  <a:lnTo>
                    <a:pt x="64452" y="35598"/>
                  </a:lnTo>
                  <a:lnTo>
                    <a:pt x="91668" y="35598"/>
                  </a:lnTo>
                  <a:lnTo>
                    <a:pt x="95859" y="31407"/>
                  </a:lnTo>
                  <a:lnTo>
                    <a:pt x="95859" y="26289"/>
                  </a:lnTo>
                  <a:lnTo>
                    <a:pt x="95859" y="9296"/>
                  </a:lnTo>
                  <a:lnTo>
                    <a:pt x="95859" y="4191"/>
                  </a:lnTo>
                  <a:close/>
                </a:path>
                <a:path w="399414" h="192404">
                  <a:moveTo>
                    <a:pt x="156121" y="4191"/>
                  </a:moveTo>
                  <a:lnTo>
                    <a:pt x="151942" y="0"/>
                  </a:lnTo>
                  <a:lnTo>
                    <a:pt x="146824" y="0"/>
                  </a:lnTo>
                  <a:lnTo>
                    <a:pt x="146824" y="9296"/>
                  </a:lnTo>
                  <a:lnTo>
                    <a:pt x="146824" y="26289"/>
                  </a:lnTo>
                  <a:lnTo>
                    <a:pt x="129832" y="26289"/>
                  </a:lnTo>
                  <a:lnTo>
                    <a:pt x="129832" y="9296"/>
                  </a:lnTo>
                  <a:lnTo>
                    <a:pt x="146824" y="9296"/>
                  </a:lnTo>
                  <a:lnTo>
                    <a:pt x="146824" y="0"/>
                  </a:lnTo>
                  <a:lnTo>
                    <a:pt x="124726" y="0"/>
                  </a:lnTo>
                  <a:lnTo>
                    <a:pt x="120535" y="4191"/>
                  </a:lnTo>
                  <a:lnTo>
                    <a:pt x="120535" y="31407"/>
                  </a:lnTo>
                  <a:lnTo>
                    <a:pt x="124726" y="35598"/>
                  </a:lnTo>
                  <a:lnTo>
                    <a:pt x="151942" y="35598"/>
                  </a:lnTo>
                  <a:lnTo>
                    <a:pt x="156121" y="31407"/>
                  </a:lnTo>
                  <a:lnTo>
                    <a:pt x="156121" y="26289"/>
                  </a:lnTo>
                  <a:lnTo>
                    <a:pt x="156121" y="9296"/>
                  </a:lnTo>
                  <a:lnTo>
                    <a:pt x="156121" y="4191"/>
                  </a:lnTo>
                  <a:close/>
                </a:path>
                <a:path w="399414" h="192404">
                  <a:moveTo>
                    <a:pt x="387426" y="107061"/>
                  </a:moveTo>
                  <a:lnTo>
                    <a:pt x="381088" y="100736"/>
                  </a:lnTo>
                  <a:lnTo>
                    <a:pt x="365506" y="100736"/>
                  </a:lnTo>
                  <a:lnTo>
                    <a:pt x="359181" y="107061"/>
                  </a:lnTo>
                  <a:lnTo>
                    <a:pt x="359181" y="122643"/>
                  </a:lnTo>
                  <a:lnTo>
                    <a:pt x="365506" y="128968"/>
                  </a:lnTo>
                  <a:lnTo>
                    <a:pt x="381088" y="128968"/>
                  </a:lnTo>
                  <a:lnTo>
                    <a:pt x="387426" y="122643"/>
                  </a:lnTo>
                  <a:lnTo>
                    <a:pt x="387426" y="107061"/>
                  </a:lnTo>
                  <a:close/>
                </a:path>
                <a:path w="399414" h="192404">
                  <a:moveTo>
                    <a:pt x="398818" y="166458"/>
                  </a:moveTo>
                  <a:lnTo>
                    <a:pt x="396811" y="156502"/>
                  </a:lnTo>
                  <a:lnTo>
                    <a:pt x="392252" y="149758"/>
                  </a:lnTo>
                  <a:lnTo>
                    <a:pt x="391337" y="148386"/>
                  </a:lnTo>
                  <a:lnTo>
                    <a:pt x="389953" y="147459"/>
                  </a:lnTo>
                  <a:lnTo>
                    <a:pt x="389953" y="157213"/>
                  </a:lnTo>
                  <a:lnTo>
                    <a:pt x="389953" y="175653"/>
                  </a:lnTo>
                  <a:lnTo>
                    <a:pt x="382498" y="183108"/>
                  </a:lnTo>
                  <a:lnTo>
                    <a:pt x="364109" y="183108"/>
                  </a:lnTo>
                  <a:lnTo>
                    <a:pt x="356654" y="175653"/>
                  </a:lnTo>
                  <a:lnTo>
                    <a:pt x="356654" y="157213"/>
                  </a:lnTo>
                  <a:lnTo>
                    <a:pt x="364109" y="149758"/>
                  </a:lnTo>
                  <a:lnTo>
                    <a:pt x="382498" y="149758"/>
                  </a:lnTo>
                  <a:lnTo>
                    <a:pt x="389953" y="157213"/>
                  </a:lnTo>
                  <a:lnTo>
                    <a:pt x="389953" y="147459"/>
                  </a:lnTo>
                  <a:lnTo>
                    <a:pt x="383222" y="142900"/>
                  </a:lnTo>
                  <a:lnTo>
                    <a:pt x="373303" y="140893"/>
                  </a:lnTo>
                  <a:lnTo>
                    <a:pt x="363385" y="142900"/>
                  </a:lnTo>
                  <a:lnTo>
                    <a:pt x="355269" y="148386"/>
                  </a:lnTo>
                  <a:lnTo>
                    <a:pt x="349796" y="156502"/>
                  </a:lnTo>
                  <a:lnTo>
                    <a:pt x="347789" y="166458"/>
                  </a:lnTo>
                  <a:lnTo>
                    <a:pt x="349796" y="176377"/>
                  </a:lnTo>
                  <a:lnTo>
                    <a:pt x="355269" y="184480"/>
                  </a:lnTo>
                  <a:lnTo>
                    <a:pt x="363385" y="189953"/>
                  </a:lnTo>
                  <a:lnTo>
                    <a:pt x="373303" y="191960"/>
                  </a:lnTo>
                  <a:lnTo>
                    <a:pt x="383222" y="189953"/>
                  </a:lnTo>
                  <a:lnTo>
                    <a:pt x="391337" y="184480"/>
                  </a:lnTo>
                  <a:lnTo>
                    <a:pt x="392264" y="183108"/>
                  </a:lnTo>
                  <a:lnTo>
                    <a:pt x="396811" y="176377"/>
                  </a:lnTo>
                  <a:lnTo>
                    <a:pt x="398818" y="166458"/>
                  </a:lnTo>
                  <a:close/>
                </a:path>
              </a:pathLst>
            </a:custGeom>
            <a:solidFill>
              <a:srgbClr val="F6C4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307219" y="5882812"/>
              <a:ext cx="201295" cy="209550"/>
            </a:xfrm>
            <a:custGeom>
              <a:avLst/>
              <a:gdLst/>
              <a:ahLst/>
              <a:cxnLst/>
              <a:rect l="l" t="t" r="r" b="b"/>
              <a:pathLst>
                <a:path w="201294" h="209550">
                  <a:moveTo>
                    <a:pt x="973" y="39778"/>
                  </a:moveTo>
                  <a:lnTo>
                    <a:pt x="0" y="40606"/>
                  </a:lnTo>
                  <a:lnTo>
                    <a:pt x="198" y="41967"/>
                  </a:lnTo>
                  <a:lnTo>
                    <a:pt x="3842" y="61443"/>
                  </a:lnTo>
                  <a:lnTo>
                    <a:pt x="21969" y="118301"/>
                  </a:lnTo>
                  <a:lnTo>
                    <a:pt x="46923" y="160065"/>
                  </a:lnTo>
                  <a:lnTo>
                    <a:pt x="76326" y="190085"/>
                  </a:lnTo>
                  <a:lnTo>
                    <a:pt x="134854" y="209239"/>
                  </a:lnTo>
                  <a:lnTo>
                    <a:pt x="128475" y="179156"/>
                  </a:lnTo>
                  <a:lnTo>
                    <a:pt x="90499" y="179156"/>
                  </a:lnTo>
                  <a:lnTo>
                    <a:pt x="92022" y="172272"/>
                  </a:lnTo>
                  <a:lnTo>
                    <a:pt x="97921" y="161700"/>
                  </a:lnTo>
                  <a:lnTo>
                    <a:pt x="107789" y="151275"/>
                  </a:lnTo>
                  <a:lnTo>
                    <a:pt x="121221" y="144833"/>
                  </a:lnTo>
                  <a:lnTo>
                    <a:pt x="113484" y="108373"/>
                  </a:lnTo>
                  <a:lnTo>
                    <a:pt x="72730" y="108373"/>
                  </a:lnTo>
                  <a:lnTo>
                    <a:pt x="64592" y="108354"/>
                  </a:lnTo>
                  <a:lnTo>
                    <a:pt x="57410" y="105816"/>
                  </a:lnTo>
                  <a:lnTo>
                    <a:pt x="52182" y="102292"/>
                  </a:lnTo>
                  <a:lnTo>
                    <a:pt x="49904" y="99316"/>
                  </a:lnTo>
                  <a:lnTo>
                    <a:pt x="49317" y="96394"/>
                  </a:lnTo>
                  <a:lnTo>
                    <a:pt x="77231" y="96394"/>
                  </a:lnTo>
                  <a:lnTo>
                    <a:pt x="81547" y="95463"/>
                  </a:lnTo>
                  <a:lnTo>
                    <a:pt x="89285" y="87924"/>
                  </a:lnTo>
                  <a:lnTo>
                    <a:pt x="109145" y="87924"/>
                  </a:lnTo>
                  <a:lnTo>
                    <a:pt x="99708" y="43451"/>
                  </a:lnTo>
                  <a:lnTo>
                    <a:pt x="51798" y="43451"/>
                  </a:lnTo>
                  <a:lnTo>
                    <a:pt x="31954" y="42977"/>
                  </a:lnTo>
                  <a:lnTo>
                    <a:pt x="2335" y="40166"/>
                  </a:lnTo>
                  <a:lnTo>
                    <a:pt x="973" y="39778"/>
                  </a:lnTo>
                  <a:close/>
                </a:path>
                <a:path w="201294" h="209550">
                  <a:moveTo>
                    <a:pt x="139246" y="160174"/>
                  </a:moveTo>
                  <a:lnTo>
                    <a:pt x="124582" y="160801"/>
                  </a:lnTo>
                  <a:lnTo>
                    <a:pt x="134854" y="209239"/>
                  </a:lnTo>
                  <a:lnTo>
                    <a:pt x="159604" y="195748"/>
                  </a:lnTo>
                  <a:lnTo>
                    <a:pt x="180585" y="167978"/>
                  </a:lnTo>
                  <a:lnTo>
                    <a:pt x="181776" y="164785"/>
                  </a:lnTo>
                  <a:lnTo>
                    <a:pt x="160434" y="164785"/>
                  </a:lnTo>
                  <a:lnTo>
                    <a:pt x="151825" y="162552"/>
                  </a:lnTo>
                  <a:lnTo>
                    <a:pt x="139246" y="160174"/>
                  </a:lnTo>
                  <a:close/>
                </a:path>
                <a:path w="201294" h="209550">
                  <a:moveTo>
                    <a:pt x="124582" y="160801"/>
                  </a:moveTo>
                  <a:lnTo>
                    <a:pt x="110945" y="166174"/>
                  </a:lnTo>
                  <a:lnTo>
                    <a:pt x="100422" y="173446"/>
                  </a:lnTo>
                  <a:lnTo>
                    <a:pt x="93459" y="178984"/>
                  </a:lnTo>
                  <a:lnTo>
                    <a:pt x="90499" y="179156"/>
                  </a:lnTo>
                  <a:lnTo>
                    <a:pt x="128475" y="179156"/>
                  </a:lnTo>
                  <a:lnTo>
                    <a:pt x="124582" y="160801"/>
                  </a:lnTo>
                  <a:close/>
                </a:path>
                <a:path w="201294" h="209550">
                  <a:moveTo>
                    <a:pt x="188454" y="0"/>
                  </a:moveTo>
                  <a:lnTo>
                    <a:pt x="131210" y="26122"/>
                  </a:lnTo>
                  <a:lnTo>
                    <a:pt x="98049" y="35632"/>
                  </a:lnTo>
                  <a:lnTo>
                    <a:pt x="121221" y="144833"/>
                  </a:lnTo>
                  <a:lnTo>
                    <a:pt x="136092" y="145272"/>
                  </a:lnTo>
                  <a:lnTo>
                    <a:pt x="149327" y="150791"/>
                  </a:lnTo>
                  <a:lnTo>
                    <a:pt x="159002" y="158053"/>
                  </a:lnTo>
                  <a:lnTo>
                    <a:pt x="163188" y="163722"/>
                  </a:lnTo>
                  <a:lnTo>
                    <a:pt x="160434" y="164785"/>
                  </a:lnTo>
                  <a:lnTo>
                    <a:pt x="181776" y="164785"/>
                  </a:lnTo>
                  <a:lnTo>
                    <a:pt x="195267" y="128605"/>
                  </a:lnTo>
                  <a:lnTo>
                    <a:pt x="199724" y="91819"/>
                  </a:lnTo>
                  <a:lnTo>
                    <a:pt x="150728" y="91819"/>
                  </a:lnTo>
                  <a:lnTo>
                    <a:pt x="142583" y="91799"/>
                  </a:lnTo>
                  <a:lnTo>
                    <a:pt x="135399" y="89261"/>
                  </a:lnTo>
                  <a:lnTo>
                    <a:pt x="130169" y="85737"/>
                  </a:lnTo>
                  <a:lnTo>
                    <a:pt x="127891" y="82761"/>
                  </a:lnTo>
                  <a:lnTo>
                    <a:pt x="127305" y="79892"/>
                  </a:lnTo>
                  <a:lnTo>
                    <a:pt x="155133" y="79892"/>
                  </a:lnTo>
                  <a:lnTo>
                    <a:pt x="159534" y="78960"/>
                  </a:lnTo>
                  <a:lnTo>
                    <a:pt x="167272" y="71421"/>
                  </a:lnTo>
                  <a:lnTo>
                    <a:pt x="200220" y="71421"/>
                  </a:lnTo>
                  <a:lnTo>
                    <a:pt x="195606" y="25758"/>
                  </a:lnTo>
                  <a:lnTo>
                    <a:pt x="194590" y="20983"/>
                  </a:lnTo>
                  <a:lnTo>
                    <a:pt x="190015" y="1706"/>
                  </a:lnTo>
                  <a:lnTo>
                    <a:pt x="189617" y="387"/>
                  </a:lnTo>
                  <a:lnTo>
                    <a:pt x="188454" y="0"/>
                  </a:lnTo>
                  <a:close/>
                </a:path>
                <a:path w="201294" h="209550">
                  <a:moveTo>
                    <a:pt x="109145" y="87924"/>
                  </a:moveTo>
                  <a:lnTo>
                    <a:pt x="89285" y="87924"/>
                  </a:lnTo>
                  <a:lnTo>
                    <a:pt x="89871" y="90845"/>
                  </a:lnTo>
                  <a:lnTo>
                    <a:pt x="89005" y="94486"/>
                  </a:lnTo>
                  <a:lnTo>
                    <a:pt x="85663" y="99825"/>
                  </a:lnTo>
                  <a:lnTo>
                    <a:pt x="80140" y="105056"/>
                  </a:lnTo>
                  <a:lnTo>
                    <a:pt x="72730" y="108373"/>
                  </a:lnTo>
                  <a:lnTo>
                    <a:pt x="113484" y="108373"/>
                  </a:lnTo>
                  <a:lnTo>
                    <a:pt x="109145" y="87924"/>
                  </a:lnTo>
                  <a:close/>
                </a:path>
                <a:path w="201294" h="209550">
                  <a:moveTo>
                    <a:pt x="77231" y="96394"/>
                  </a:moveTo>
                  <a:lnTo>
                    <a:pt x="49317" y="96394"/>
                  </a:lnTo>
                  <a:lnTo>
                    <a:pt x="59443" y="100185"/>
                  </a:lnTo>
                  <a:lnTo>
                    <a:pt x="77231" y="96394"/>
                  </a:lnTo>
                  <a:close/>
                </a:path>
                <a:path w="201294" h="209550">
                  <a:moveTo>
                    <a:pt x="200220" y="71421"/>
                  </a:moveTo>
                  <a:lnTo>
                    <a:pt x="167272" y="71421"/>
                  </a:lnTo>
                  <a:lnTo>
                    <a:pt x="167858" y="74290"/>
                  </a:lnTo>
                  <a:lnTo>
                    <a:pt x="166997" y="77933"/>
                  </a:lnTo>
                  <a:lnTo>
                    <a:pt x="163656" y="83274"/>
                  </a:lnTo>
                  <a:lnTo>
                    <a:pt x="158133" y="88506"/>
                  </a:lnTo>
                  <a:lnTo>
                    <a:pt x="150728" y="91819"/>
                  </a:lnTo>
                  <a:lnTo>
                    <a:pt x="199724" y="91819"/>
                  </a:lnTo>
                  <a:lnTo>
                    <a:pt x="201118" y="80307"/>
                  </a:lnTo>
                  <a:lnTo>
                    <a:pt x="200220" y="71421"/>
                  </a:lnTo>
                  <a:close/>
                </a:path>
                <a:path w="201294" h="209550">
                  <a:moveTo>
                    <a:pt x="155133" y="79892"/>
                  </a:moveTo>
                  <a:lnTo>
                    <a:pt x="127305" y="79892"/>
                  </a:lnTo>
                  <a:lnTo>
                    <a:pt x="137430" y="83641"/>
                  </a:lnTo>
                  <a:lnTo>
                    <a:pt x="155133" y="79892"/>
                  </a:lnTo>
                  <a:close/>
                </a:path>
                <a:path w="201294" h="209550">
                  <a:moveTo>
                    <a:pt x="98049" y="35632"/>
                  </a:moveTo>
                  <a:lnTo>
                    <a:pt x="70838" y="41149"/>
                  </a:lnTo>
                  <a:lnTo>
                    <a:pt x="51798" y="43451"/>
                  </a:lnTo>
                  <a:lnTo>
                    <a:pt x="99708" y="43451"/>
                  </a:lnTo>
                  <a:lnTo>
                    <a:pt x="98049" y="35632"/>
                  </a:lnTo>
                  <a:close/>
                </a:path>
              </a:pathLst>
            </a:custGeom>
            <a:solidFill>
              <a:srgbClr val="E61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417150" y="5769725"/>
              <a:ext cx="215265" cy="225425"/>
            </a:xfrm>
            <a:custGeom>
              <a:avLst/>
              <a:gdLst/>
              <a:ahLst/>
              <a:cxnLst/>
              <a:rect l="l" t="t" r="r" b="b"/>
              <a:pathLst>
                <a:path w="215264" h="225425">
                  <a:moveTo>
                    <a:pt x="67952" y="191271"/>
                  </a:moveTo>
                  <a:lnTo>
                    <a:pt x="57586" y="225008"/>
                  </a:lnTo>
                  <a:lnTo>
                    <a:pt x="87334" y="225245"/>
                  </a:lnTo>
                  <a:lnTo>
                    <a:pt x="120938" y="210376"/>
                  </a:lnTo>
                  <a:lnTo>
                    <a:pt x="142362" y="192089"/>
                  </a:lnTo>
                  <a:lnTo>
                    <a:pt x="83660" y="192089"/>
                  </a:lnTo>
                  <a:lnTo>
                    <a:pt x="67952" y="191271"/>
                  </a:lnTo>
                  <a:close/>
                </a:path>
                <a:path w="215264" h="225425">
                  <a:moveTo>
                    <a:pt x="20886" y="0"/>
                  </a:moveTo>
                  <a:lnTo>
                    <a:pt x="0" y="83216"/>
                  </a:lnTo>
                  <a:lnTo>
                    <a:pt x="1628" y="134542"/>
                  </a:lnTo>
                  <a:lnTo>
                    <a:pt x="13373" y="177315"/>
                  </a:lnTo>
                  <a:lnTo>
                    <a:pt x="32828" y="208487"/>
                  </a:lnTo>
                  <a:lnTo>
                    <a:pt x="57586" y="225008"/>
                  </a:lnTo>
                  <a:lnTo>
                    <a:pt x="67952" y="191271"/>
                  </a:lnTo>
                  <a:lnTo>
                    <a:pt x="54487" y="183128"/>
                  </a:lnTo>
                  <a:lnTo>
                    <a:pt x="45158" y="171034"/>
                  </a:lnTo>
                  <a:lnTo>
                    <a:pt x="40009" y="159139"/>
                  </a:lnTo>
                  <a:lnTo>
                    <a:pt x="39084" y="151597"/>
                  </a:lnTo>
                  <a:lnTo>
                    <a:pt x="80147" y="151597"/>
                  </a:lnTo>
                  <a:lnTo>
                    <a:pt x="94946" y="103399"/>
                  </a:lnTo>
                  <a:lnTo>
                    <a:pt x="73512" y="103399"/>
                  </a:lnTo>
                  <a:lnTo>
                    <a:pt x="66057" y="94730"/>
                  </a:lnTo>
                  <a:lnTo>
                    <a:pt x="52911" y="90688"/>
                  </a:lnTo>
                  <a:lnTo>
                    <a:pt x="32267" y="90688"/>
                  </a:lnTo>
                  <a:lnTo>
                    <a:pt x="33199" y="87725"/>
                  </a:lnTo>
                  <a:lnTo>
                    <a:pt x="35843" y="84811"/>
                  </a:lnTo>
                  <a:lnTo>
                    <a:pt x="41666" y="81603"/>
                  </a:lnTo>
                  <a:lnTo>
                    <a:pt x="49463" y="79619"/>
                  </a:lnTo>
                  <a:lnTo>
                    <a:pt x="102248" y="79619"/>
                  </a:lnTo>
                  <a:lnTo>
                    <a:pt x="112600" y="45904"/>
                  </a:lnTo>
                  <a:lnTo>
                    <a:pt x="78616" y="32812"/>
                  </a:lnTo>
                  <a:lnTo>
                    <a:pt x="49658" y="18057"/>
                  </a:lnTo>
                  <a:lnTo>
                    <a:pt x="29510" y="6003"/>
                  </a:lnTo>
                  <a:lnTo>
                    <a:pt x="21954" y="1015"/>
                  </a:lnTo>
                  <a:lnTo>
                    <a:pt x="20886" y="0"/>
                  </a:lnTo>
                  <a:close/>
                </a:path>
                <a:path w="215264" h="225425">
                  <a:moveTo>
                    <a:pt x="160718" y="173256"/>
                  </a:moveTo>
                  <a:lnTo>
                    <a:pt x="111301" y="173256"/>
                  </a:lnTo>
                  <a:lnTo>
                    <a:pt x="114108" y="174622"/>
                  </a:lnTo>
                  <a:lnTo>
                    <a:pt x="109108" y="180354"/>
                  </a:lnTo>
                  <a:lnTo>
                    <a:pt x="98169" y="187313"/>
                  </a:lnTo>
                  <a:lnTo>
                    <a:pt x="83660" y="192089"/>
                  </a:lnTo>
                  <a:lnTo>
                    <a:pt x="142362" y="192089"/>
                  </a:lnTo>
                  <a:lnTo>
                    <a:pt x="154682" y="181572"/>
                  </a:lnTo>
                  <a:lnTo>
                    <a:pt x="160718" y="173256"/>
                  </a:lnTo>
                  <a:close/>
                </a:path>
                <a:path w="215264" h="225425">
                  <a:moveTo>
                    <a:pt x="112600" y="45904"/>
                  </a:moveTo>
                  <a:lnTo>
                    <a:pt x="73167" y="174329"/>
                  </a:lnTo>
                  <a:lnTo>
                    <a:pt x="88519" y="176326"/>
                  </a:lnTo>
                  <a:lnTo>
                    <a:pt x="102001" y="174896"/>
                  </a:lnTo>
                  <a:lnTo>
                    <a:pt x="111301" y="173256"/>
                  </a:lnTo>
                  <a:lnTo>
                    <a:pt x="160718" y="173256"/>
                  </a:lnTo>
                  <a:lnTo>
                    <a:pt x="184851" y="140005"/>
                  </a:lnTo>
                  <a:lnTo>
                    <a:pt x="189983" y="128079"/>
                  </a:lnTo>
                  <a:lnTo>
                    <a:pt x="153929" y="128079"/>
                  </a:lnTo>
                  <a:lnTo>
                    <a:pt x="146536" y="119420"/>
                  </a:lnTo>
                  <a:lnTo>
                    <a:pt x="133404" y="115420"/>
                  </a:lnTo>
                  <a:lnTo>
                    <a:pt x="112694" y="115420"/>
                  </a:lnTo>
                  <a:lnTo>
                    <a:pt x="113626" y="112457"/>
                  </a:lnTo>
                  <a:lnTo>
                    <a:pt x="116292" y="109538"/>
                  </a:lnTo>
                  <a:lnTo>
                    <a:pt x="122113" y="106325"/>
                  </a:lnTo>
                  <a:lnTo>
                    <a:pt x="129897" y="104327"/>
                  </a:lnTo>
                  <a:lnTo>
                    <a:pt x="200205" y="104327"/>
                  </a:lnTo>
                  <a:lnTo>
                    <a:pt x="207728" y="86845"/>
                  </a:lnTo>
                  <a:lnTo>
                    <a:pt x="208688" y="83691"/>
                  </a:lnTo>
                  <a:lnTo>
                    <a:pt x="209868" y="79619"/>
                  </a:lnTo>
                  <a:lnTo>
                    <a:pt x="214880" y="61778"/>
                  </a:lnTo>
                  <a:lnTo>
                    <a:pt x="215225" y="60364"/>
                  </a:lnTo>
                  <a:lnTo>
                    <a:pt x="214581" y="59684"/>
                  </a:lnTo>
                  <a:lnTo>
                    <a:pt x="212838" y="59684"/>
                  </a:lnTo>
                  <a:lnTo>
                    <a:pt x="203783" y="59564"/>
                  </a:lnTo>
                  <a:lnTo>
                    <a:pt x="180338" y="58216"/>
                  </a:lnTo>
                  <a:lnTo>
                    <a:pt x="148083" y="54157"/>
                  </a:lnTo>
                  <a:lnTo>
                    <a:pt x="112600" y="45904"/>
                  </a:lnTo>
                  <a:close/>
                </a:path>
                <a:path w="215264" h="225425">
                  <a:moveTo>
                    <a:pt x="80147" y="151597"/>
                  </a:moveTo>
                  <a:lnTo>
                    <a:pt x="39084" y="151597"/>
                  </a:lnTo>
                  <a:lnTo>
                    <a:pt x="42190" y="152013"/>
                  </a:lnTo>
                  <a:lnTo>
                    <a:pt x="48967" y="158581"/>
                  </a:lnTo>
                  <a:lnTo>
                    <a:pt x="59323" y="167341"/>
                  </a:lnTo>
                  <a:lnTo>
                    <a:pt x="73167" y="174329"/>
                  </a:lnTo>
                  <a:lnTo>
                    <a:pt x="80147" y="151597"/>
                  </a:lnTo>
                  <a:close/>
                </a:path>
                <a:path w="215264" h="225425">
                  <a:moveTo>
                    <a:pt x="200205" y="104327"/>
                  </a:moveTo>
                  <a:lnTo>
                    <a:pt x="129897" y="104327"/>
                  </a:lnTo>
                  <a:lnTo>
                    <a:pt x="138453" y="105054"/>
                  </a:lnTo>
                  <a:lnTo>
                    <a:pt x="145952" y="109243"/>
                  </a:lnTo>
                  <a:lnTo>
                    <a:pt x="151274" y="115266"/>
                  </a:lnTo>
                  <a:lnTo>
                    <a:pt x="154288" y="121198"/>
                  </a:lnTo>
                  <a:lnTo>
                    <a:pt x="154861" y="125116"/>
                  </a:lnTo>
                  <a:lnTo>
                    <a:pt x="153929" y="128079"/>
                  </a:lnTo>
                  <a:lnTo>
                    <a:pt x="189983" y="128079"/>
                  </a:lnTo>
                  <a:lnTo>
                    <a:pt x="200205" y="104327"/>
                  </a:lnTo>
                  <a:close/>
                </a:path>
                <a:path w="215264" h="225425">
                  <a:moveTo>
                    <a:pt x="123752" y="112457"/>
                  </a:moveTo>
                  <a:lnTo>
                    <a:pt x="112694" y="115420"/>
                  </a:lnTo>
                  <a:lnTo>
                    <a:pt x="133404" y="115420"/>
                  </a:lnTo>
                  <a:lnTo>
                    <a:pt x="123752" y="112457"/>
                  </a:lnTo>
                  <a:close/>
                </a:path>
                <a:path w="215264" h="225425">
                  <a:moveTo>
                    <a:pt x="102248" y="79619"/>
                  </a:moveTo>
                  <a:lnTo>
                    <a:pt x="49463" y="79619"/>
                  </a:lnTo>
                  <a:lnTo>
                    <a:pt x="58026" y="80374"/>
                  </a:lnTo>
                  <a:lnTo>
                    <a:pt x="65503" y="84555"/>
                  </a:lnTo>
                  <a:lnTo>
                    <a:pt x="70828" y="90560"/>
                  </a:lnTo>
                  <a:lnTo>
                    <a:pt x="73853" y="96474"/>
                  </a:lnTo>
                  <a:lnTo>
                    <a:pt x="74434" y="100384"/>
                  </a:lnTo>
                  <a:lnTo>
                    <a:pt x="73512" y="103399"/>
                  </a:lnTo>
                  <a:lnTo>
                    <a:pt x="94946" y="103399"/>
                  </a:lnTo>
                  <a:lnTo>
                    <a:pt x="102248" y="79619"/>
                  </a:lnTo>
                  <a:close/>
                </a:path>
                <a:path w="215264" h="225425">
                  <a:moveTo>
                    <a:pt x="43272" y="87725"/>
                  </a:moveTo>
                  <a:lnTo>
                    <a:pt x="32267" y="90688"/>
                  </a:lnTo>
                  <a:lnTo>
                    <a:pt x="52911" y="90688"/>
                  </a:lnTo>
                  <a:lnTo>
                    <a:pt x="43272" y="87725"/>
                  </a:lnTo>
                  <a:close/>
                </a:path>
                <a:path w="215264" h="225425">
                  <a:moveTo>
                    <a:pt x="214304" y="59390"/>
                  </a:moveTo>
                  <a:lnTo>
                    <a:pt x="212838" y="59684"/>
                  </a:lnTo>
                  <a:lnTo>
                    <a:pt x="214581" y="59684"/>
                  </a:lnTo>
                  <a:lnTo>
                    <a:pt x="214304" y="59390"/>
                  </a:lnTo>
                  <a:close/>
                </a:path>
              </a:pathLst>
            </a:custGeom>
            <a:solidFill>
              <a:srgbClr val="F6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1279762" y="9117900"/>
            <a:ext cx="1577340" cy="1577340"/>
            <a:chOff x="1279762" y="9117900"/>
            <a:chExt cx="1577340" cy="1577340"/>
          </a:xfrm>
        </p:grpSpPr>
        <p:sp>
          <p:nvSpPr>
            <p:cNvPr id="40" name="object 40"/>
            <p:cNvSpPr/>
            <p:nvPr/>
          </p:nvSpPr>
          <p:spPr>
            <a:xfrm>
              <a:off x="1279762" y="9117900"/>
              <a:ext cx="1577340" cy="1577340"/>
            </a:xfrm>
            <a:custGeom>
              <a:avLst/>
              <a:gdLst/>
              <a:ahLst/>
              <a:cxnLst/>
              <a:rect l="l" t="t" r="r" b="b"/>
              <a:pathLst>
                <a:path w="1577339" h="1577340">
                  <a:moveTo>
                    <a:pt x="1367330" y="0"/>
                  </a:moveTo>
                  <a:lnTo>
                    <a:pt x="209417" y="0"/>
                  </a:lnTo>
                  <a:lnTo>
                    <a:pt x="161399" y="5530"/>
                  </a:lnTo>
                  <a:lnTo>
                    <a:pt x="117319" y="21284"/>
                  </a:lnTo>
                  <a:lnTo>
                    <a:pt x="78436" y="46005"/>
                  </a:lnTo>
                  <a:lnTo>
                    <a:pt x="46005" y="78436"/>
                  </a:lnTo>
                  <a:lnTo>
                    <a:pt x="21284" y="117319"/>
                  </a:lnTo>
                  <a:lnTo>
                    <a:pt x="5530" y="161399"/>
                  </a:lnTo>
                  <a:lnTo>
                    <a:pt x="0" y="209417"/>
                  </a:lnTo>
                  <a:lnTo>
                    <a:pt x="0" y="1367340"/>
                  </a:lnTo>
                  <a:lnTo>
                    <a:pt x="5530" y="1415355"/>
                  </a:lnTo>
                  <a:lnTo>
                    <a:pt x="21284" y="1459431"/>
                  </a:lnTo>
                  <a:lnTo>
                    <a:pt x="46005" y="1498313"/>
                  </a:lnTo>
                  <a:lnTo>
                    <a:pt x="78436" y="1530742"/>
                  </a:lnTo>
                  <a:lnTo>
                    <a:pt x="117319" y="1555463"/>
                  </a:lnTo>
                  <a:lnTo>
                    <a:pt x="161399" y="1571217"/>
                  </a:lnTo>
                  <a:lnTo>
                    <a:pt x="209417" y="1576747"/>
                  </a:lnTo>
                  <a:lnTo>
                    <a:pt x="1367330" y="1576747"/>
                  </a:lnTo>
                  <a:lnTo>
                    <a:pt x="1415348" y="1571217"/>
                  </a:lnTo>
                  <a:lnTo>
                    <a:pt x="1459428" y="1555463"/>
                  </a:lnTo>
                  <a:lnTo>
                    <a:pt x="1498311" y="1530742"/>
                  </a:lnTo>
                  <a:lnTo>
                    <a:pt x="1530742" y="1498313"/>
                  </a:lnTo>
                  <a:lnTo>
                    <a:pt x="1555462" y="1459431"/>
                  </a:lnTo>
                  <a:lnTo>
                    <a:pt x="1571217" y="1415355"/>
                  </a:lnTo>
                  <a:lnTo>
                    <a:pt x="1576747" y="1367340"/>
                  </a:lnTo>
                  <a:lnTo>
                    <a:pt x="1576747" y="209417"/>
                  </a:lnTo>
                  <a:lnTo>
                    <a:pt x="1571217" y="161399"/>
                  </a:lnTo>
                  <a:lnTo>
                    <a:pt x="1555462" y="117319"/>
                  </a:lnTo>
                  <a:lnTo>
                    <a:pt x="1530742" y="78436"/>
                  </a:lnTo>
                  <a:lnTo>
                    <a:pt x="1498311" y="46005"/>
                  </a:lnTo>
                  <a:lnTo>
                    <a:pt x="1459428" y="21284"/>
                  </a:lnTo>
                  <a:lnTo>
                    <a:pt x="1415348" y="5530"/>
                  </a:lnTo>
                  <a:lnTo>
                    <a:pt x="136733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334480" y="9480021"/>
              <a:ext cx="163830" cy="276225"/>
            </a:xfrm>
            <a:custGeom>
              <a:avLst/>
              <a:gdLst/>
              <a:ahLst/>
              <a:cxnLst/>
              <a:rect l="l" t="t" r="r" b="b"/>
              <a:pathLst>
                <a:path w="163830" h="276225">
                  <a:moveTo>
                    <a:pt x="163576" y="0"/>
                  </a:moveTo>
                  <a:lnTo>
                    <a:pt x="0" y="163576"/>
                  </a:lnTo>
                  <a:lnTo>
                    <a:pt x="113253" y="275687"/>
                  </a:lnTo>
                  <a:lnTo>
                    <a:pt x="163576" y="0"/>
                  </a:lnTo>
                  <a:close/>
                </a:path>
              </a:pathLst>
            </a:custGeom>
            <a:solidFill>
              <a:srgbClr val="E61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21224" y="9473145"/>
              <a:ext cx="278130" cy="170815"/>
            </a:xfrm>
            <a:custGeom>
              <a:avLst/>
              <a:gdLst/>
              <a:ahLst/>
              <a:cxnLst/>
              <a:rect l="l" t="t" r="r" b="b"/>
              <a:pathLst>
                <a:path w="278130" h="170815">
                  <a:moveTo>
                    <a:pt x="278096" y="0"/>
                  </a:moveTo>
                  <a:lnTo>
                    <a:pt x="0" y="58343"/>
                  </a:lnTo>
                  <a:lnTo>
                    <a:pt x="113253" y="170455"/>
                  </a:lnTo>
                  <a:lnTo>
                    <a:pt x="276829" y="6879"/>
                  </a:lnTo>
                  <a:lnTo>
                    <a:pt x="278096" y="0"/>
                  </a:lnTo>
                  <a:close/>
                </a:path>
              </a:pathLst>
            </a:custGeom>
            <a:solidFill>
              <a:srgbClr val="F6C4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576350" y="9452824"/>
              <a:ext cx="945515" cy="944244"/>
            </a:xfrm>
            <a:custGeom>
              <a:avLst/>
              <a:gdLst/>
              <a:ahLst/>
              <a:cxnLst/>
              <a:rect l="l" t="t" r="r" b="b"/>
              <a:pathLst>
                <a:path w="945514" h="944245">
                  <a:moveTo>
                    <a:pt x="907986" y="0"/>
                  </a:moveTo>
                  <a:lnTo>
                    <a:pt x="849149" y="8622"/>
                  </a:lnTo>
                  <a:lnTo>
                    <a:pt x="808110" y="15057"/>
                  </a:lnTo>
                  <a:lnTo>
                    <a:pt x="726635" y="26937"/>
                  </a:lnTo>
                  <a:lnTo>
                    <a:pt x="685343" y="33501"/>
                  </a:lnTo>
                  <a:lnTo>
                    <a:pt x="661153" y="36444"/>
                  </a:lnTo>
                  <a:lnTo>
                    <a:pt x="642295" y="39333"/>
                  </a:lnTo>
                  <a:lnTo>
                    <a:pt x="623954" y="47704"/>
                  </a:lnTo>
                  <a:lnTo>
                    <a:pt x="601314" y="67092"/>
                  </a:lnTo>
                  <a:lnTo>
                    <a:pt x="581119" y="87367"/>
                  </a:lnTo>
                  <a:lnTo>
                    <a:pt x="432264" y="234850"/>
                  </a:lnTo>
                  <a:lnTo>
                    <a:pt x="154087" y="512522"/>
                  </a:lnTo>
                  <a:lnTo>
                    <a:pt x="115277" y="552171"/>
                  </a:lnTo>
                  <a:lnTo>
                    <a:pt x="81975" y="586735"/>
                  </a:lnTo>
                  <a:lnTo>
                    <a:pt x="55382" y="615071"/>
                  </a:lnTo>
                  <a:lnTo>
                    <a:pt x="27122" y="648498"/>
                  </a:lnTo>
                  <a:lnTo>
                    <a:pt x="8332" y="690319"/>
                  </a:lnTo>
                  <a:lnTo>
                    <a:pt x="0" y="732624"/>
                  </a:lnTo>
                  <a:lnTo>
                    <a:pt x="1189" y="774476"/>
                  </a:lnTo>
                  <a:lnTo>
                    <a:pt x="10965" y="814943"/>
                  </a:lnTo>
                  <a:lnTo>
                    <a:pt x="31316" y="857353"/>
                  </a:lnTo>
                  <a:lnTo>
                    <a:pt x="58898" y="891207"/>
                  </a:lnTo>
                  <a:lnTo>
                    <a:pt x="92112" y="916637"/>
                  </a:lnTo>
                  <a:lnTo>
                    <a:pt x="129360" y="933774"/>
                  </a:lnTo>
                  <a:lnTo>
                    <a:pt x="169041" y="942748"/>
                  </a:lnTo>
                  <a:lnTo>
                    <a:pt x="209558" y="943692"/>
                  </a:lnTo>
                  <a:lnTo>
                    <a:pt x="249311" y="936737"/>
                  </a:lnTo>
                  <a:lnTo>
                    <a:pt x="286701" y="922013"/>
                  </a:lnTo>
                  <a:lnTo>
                    <a:pt x="320128" y="899653"/>
                  </a:lnTo>
                  <a:lnTo>
                    <a:pt x="329483" y="891155"/>
                  </a:lnTo>
                  <a:lnTo>
                    <a:pt x="188165" y="891155"/>
                  </a:lnTo>
                  <a:lnTo>
                    <a:pt x="155227" y="885169"/>
                  </a:lnTo>
                  <a:lnTo>
                    <a:pt x="98113" y="851909"/>
                  </a:lnTo>
                  <a:lnTo>
                    <a:pt x="61193" y="797023"/>
                  </a:lnTo>
                  <a:lnTo>
                    <a:pt x="53498" y="764004"/>
                  </a:lnTo>
                  <a:lnTo>
                    <a:pt x="54682" y="728618"/>
                  </a:lnTo>
                  <a:lnTo>
                    <a:pt x="66022" y="691879"/>
                  </a:lnTo>
                  <a:lnTo>
                    <a:pt x="88795" y="654801"/>
                  </a:lnTo>
                  <a:lnTo>
                    <a:pt x="142103" y="602070"/>
                  </a:lnTo>
                  <a:lnTo>
                    <a:pt x="490923" y="251107"/>
                  </a:lnTo>
                  <a:lnTo>
                    <a:pt x="574066" y="168947"/>
                  </a:lnTo>
                  <a:lnTo>
                    <a:pt x="605524" y="138447"/>
                  </a:lnTo>
                  <a:lnTo>
                    <a:pt x="639145" y="107897"/>
                  </a:lnTo>
                  <a:lnTo>
                    <a:pt x="713722" y="107897"/>
                  </a:lnTo>
                  <a:lnTo>
                    <a:pt x="695080" y="87950"/>
                  </a:lnTo>
                  <a:lnTo>
                    <a:pt x="722750" y="80942"/>
                  </a:lnTo>
                  <a:lnTo>
                    <a:pt x="756966" y="73076"/>
                  </a:lnTo>
                  <a:lnTo>
                    <a:pt x="792363" y="67574"/>
                  </a:lnTo>
                  <a:lnTo>
                    <a:pt x="940885" y="67574"/>
                  </a:lnTo>
                  <a:lnTo>
                    <a:pt x="945401" y="30077"/>
                  </a:lnTo>
                  <a:lnTo>
                    <a:pt x="937602" y="4453"/>
                  </a:lnTo>
                  <a:lnTo>
                    <a:pt x="907986" y="0"/>
                  </a:lnTo>
                  <a:close/>
                </a:path>
                <a:path w="945514" h="944245">
                  <a:moveTo>
                    <a:pt x="755003" y="285918"/>
                  </a:moveTo>
                  <a:lnTo>
                    <a:pt x="666721" y="285918"/>
                  </a:lnTo>
                  <a:lnTo>
                    <a:pt x="697971" y="298689"/>
                  </a:lnTo>
                  <a:lnTo>
                    <a:pt x="720615" y="322885"/>
                  </a:lnTo>
                  <a:lnTo>
                    <a:pt x="732115" y="356681"/>
                  </a:lnTo>
                  <a:lnTo>
                    <a:pt x="729928" y="398254"/>
                  </a:lnTo>
                  <a:lnTo>
                    <a:pt x="719708" y="417341"/>
                  </a:lnTo>
                  <a:lnTo>
                    <a:pt x="662993" y="484813"/>
                  </a:lnTo>
                  <a:lnTo>
                    <a:pt x="621817" y="528525"/>
                  </a:lnTo>
                  <a:lnTo>
                    <a:pt x="575639" y="575772"/>
                  </a:lnTo>
                  <a:lnTo>
                    <a:pt x="527120" y="624219"/>
                  </a:lnTo>
                  <a:lnTo>
                    <a:pt x="478919" y="671528"/>
                  </a:lnTo>
                  <a:lnTo>
                    <a:pt x="433695" y="715365"/>
                  </a:lnTo>
                  <a:lnTo>
                    <a:pt x="342473" y="802671"/>
                  </a:lnTo>
                  <a:lnTo>
                    <a:pt x="289177" y="854376"/>
                  </a:lnTo>
                  <a:lnTo>
                    <a:pt x="256416" y="876772"/>
                  </a:lnTo>
                  <a:lnTo>
                    <a:pt x="222320" y="888694"/>
                  </a:lnTo>
                  <a:lnTo>
                    <a:pt x="188165" y="891155"/>
                  </a:lnTo>
                  <a:lnTo>
                    <a:pt x="329483" y="891155"/>
                  </a:lnTo>
                  <a:lnTo>
                    <a:pt x="341949" y="879830"/>
                  </a:lnTo>
                  <a:lnTo>
                    <a:pt x="373941" y="849111"/>
                  </a:lnTo>
                  <a:lnTo>
                    <a:pt x="413350" y="810379"/>
                  </a:lnTo>
                  <a:lnTo>
                    <a:pt x="651406" y="571233"/>
                  </a:lnTo>
                  <a:lnTo>
                    <a:pt x="691781" y="532624"/>
                  </a:lnTo>
                  <a:lnTo>
                    <a:pt x="732122" y="492340"/>
                  </a:lnTo>
                  <a:lnTo>
                    <a:pt x="765265" y="449693"/>
                  </a:lnTo>
                  <a:lnTo>
                    <a:pt x="784041" y="403992"/>
                  </a:lnTo>
                  <a:lnTo>
                    <a:pt x="786261" y="384474"/>
                  </a:lnTo>
                  <a:lnTo>
                    <a:pt x="785753" y="363140"/>
                  </a:lnTo>
                  <a:lnTo>
                    <a:pt x="782324" y="341398"/>
                  </a:lnTo>
                  <a:lnTo>
                    <a:pt x="775780" y="320654"/>
                  </a:lnTo>
                  <a:lnTo>
                    <a:pt x="755003" y="285918"/>
                  </a:lnTo>
                  <a:close/>
                </a:path>
                <a:path w="945514" h="944245">
                  <a:moveTo>
                    <a:pt x="636506" y="227914"/>
                  </a:moveTo>
                  <a:lnTo>
                    <a:pt x="594837" y="234761"/>
                  </a:lnTo>
                  <a:lnTo>
                    <a:pt x="556912" y="253227"/>
                  </a:lnTo>
                  <a:lnTo>
                    <a:pt x="521300" y="280717"/>
                  </a:lnTo>
                  <a:lnTo>
                    <a:pt x="486568" y="314635"/>
                  </a:lnTo>
                  <a:lnTo>
                    <a:pt x="451282" y="352386"/>
                  </a:lnTo>
                  <a:lnTo>
                    <a:pt x="414010" y="391375"/>
                  </a:lnTo>
                  <a:lnTo>
                    <a:pt x="217467" y="585022"/>
                  </a:lnTo>
                  <a:lnTo>
                    <a:pt x="177862" y="624763"/>
                  </a:lnTo>
                  <a:lnTo>
                    <a:pt x="144229" y="659317"/>
                  </a:lnTo>
                  <a:lnTo>
                    <a:pt x="100249" y="724293"/>
                  </a:lnTo>
                  <a:lnTo>
                    <a:pt x="96871" y="760683"/>
                  </a:lnTo>
                  <a:lnTo>
                    <a:pt x="106463" y="793325"/>
                  </a:lnTo>
                  <a:lnTo>
                    <a:pt x="126454" y="820054"/>
                  </a:lnTo>
                  <a:lnTo>
                    <a:pt x="154268" y="838707"/>
                  </a:lnTo>
                  <a:lnTo>
                    <a:pt x="187332" y="847120"/>
                  </a:lnTo>
                  <a:lnTo>
                    <a:pt x="223072" y="843127"/>
                  </a:lnTo>
                  <a:lnTo>
                    <a:pt x="258916" y="824566"/>
                  </a:lnTo>
                  <a:lnTo>
                    <a:pt x="290626" y="793190"/>
                  </a:lnTo>
                  <a:lnTo>
                    <a:pt x="189202" y="793190"/>
                  </a:lnTo>
                  <a:lnTo>
                    <a:pt x="164326" y="782544"/>
                  </a:lnTo>
                  <a:lnTo>
                    <a:pt x="151721" y="757945"/>
                  </a:lnTo>
                  <a:lnTo>
                    <a:pt x="157463" y="723920"/>
                  </a:lnTo>
                  <a:lnTo>
                    <a:pt x="210990" y="670738"/>
                  </a:lnTo>
                  <a:lnTo>
                    <a:pt x="247045" y="632688"/>
                  </a:lnTo>
                  <a:lnTo>
                    <a:pt x="283734" y="594926"/>
                  </a:lnTo>
                  <a:lnTo>
                    <a:pt x="320919" y="557402"/>
                  </a:lnTo>
                  <a:lnTo>
                    <a:pt x="509476" y="371569"/>
                  </a:lnTo>
                  <a:lnTo>
                    <a:pt x="546750" y="334403"/>
                  </a:lnTo>
                  <a:lnTo>
                    <a:pt x="588570" y="301951"/>
                  </a:lnTo>
                  <a:lnTo>
                    <a:pt x="629407" y="286397"/>
                  </a:lnTo>
                  <a:lnTo>
                    <a:pt x="666721" y="285918"/>
                  </a:lnTo>
                  <a:lnTo>
                    <a:pt x="755003" y="285918"/>
                  </a:lnTo>
                  <a:lnTo>
                    <a:pt x="752859" y="282335"/>
                  </a:lnTo>
                  <a:lnTo>
                    <a:pt x="720330" y="253045"/>
                  </a:lnTo>
                  <a:lnTo>
                    <a:pt x="680707" y="234375"/>
                  </a:lnTo>
                  <a:lnTo>
                    <a:pt x="636506" y="227914"/>
                  </a:lnTo>
                  <a:close/>
                </a:path>
                <a:path w="945514" h="944245">
                  <a:moveTo>
                    <a:pt x="491839" y="527266"/>
                  </a:moveTo>
                  <a:lnTo>
                    <a:pt x="476354" y="532431"/>
                  </a:lnTo>
                  <a:lnTo>
                    <a:pt x="461278" y="545508"/>
                  </a:lnTo>
                  <a:lnTo>
                    <a:pt x="446104" y="561380"/>
                  </a:lnTo>
                  <a:lnTo>
                    <a:pt x="273125" y="733783"/>
                  </a:lnTo>
                  <a:lnTo>
                    <a:pt x="220278" y="785363"/>
                  </a:lnTo>
                  <a:lnTo>
                    <a:pt x="189202" y="793190"/>
                  </a:lnTo>
                  <a:lnTo>
                    <a:pt x="290626" y="793190"/>
                  </a:lnTo>
                  <a:lnTo>
                    <a:pt x="312443" y="771604"/>
                  </a:lnTo>
                  <a:lnTo>
                    <a:pt x="504284" y="579458"/>
                  </a:lnTo>
                  <a:lnTo>
                    <a:pt x="514983" y="565277"/>
                  </a:lnTo>
                  <a:lnTo>
                    <a:pt x="517751" y="550665"/>
                  </a:lnTo>
                  <a:lnTo>
                    <a:pt x="508238" y="535130"/>
                  </a:lnTo>
                  <a:lnTo>
                    <a:pt x="491839" y="527266"/>
                  </a:lnTo>
                  <a:close/>
                </a:path>
                <a:path w="945514" h="944245">
                  <a:moveTo>
                    <a:pt x="713722" y="107897"/>
                  </a:moveTo>
                  <a:lnTo>
                    <a:pt x="639145" y="107897"/>
                  </a:lnTo>
                  <a:lnTo>
                    <a:pt x="671975" y="139721"/>
                  </a:lnTo>
                  <a:lnTo>
                    <a:pt x="704612" y="172145"/>
                  </a:lnTo>
                  <a:lnTo>
                    <a:pt x="766735" y="234850"/>
                  </a:lnTo>
                  <a:lnTo>
                    <a:pt x="801915" y="270216"/>
                  </a:lnTo>
                  <a:lnTo>
                    <a:pt x="817955" y="288150"/>
                  </a:lnTo>
                  <a:lnTo>
                    <a:pt x="842594" y="313454"/>
                  </a:lnTo>
                  <a:lnTo>
                    <a:pt x="869713" y="332254"/>
                  </a:lnTo>
                  <a:lnTo>
                    <a:pt x="893194" y="330679"/>
                  </a:lnTo>
                  <a:lnTo>
                    <a:pt x="906917" y="294854"/>
                  </a:lnTo>
                  <a:lnTo>
                    <a:pt x="914001" y="248206"/>
                  </a:lnTo>
                  <a:lnTo>
                    <a:pt x="858437" y="248206"/>
                  </a:lnTo>
                  <a:lnTo>
                    <a:pt x="841259" y="234850"/>
                  </a:lnTo>
                  <a:lnTo>
                    <a:pt x="802683" y="197934"/>
                  </a:lnTo>
                  <a:lnTo>
                    <a:pt x="756360" y="151671"/>
                  </a:lnTo>
                  <a:lnTo>
                    <a:pt x="715943" y="110273"/>
                  </a:lnTo>
                  <a:lnTo>
                    <a:pt x="713722" y="107897"/>
                  </a:lnTo>
                  <a:close/>
                </a:path>
                <a:path w="945514" h="944245">
                  <a:moveTo>
                    <a:pt x="940885" y="67574"/>
                  </a:moveTo>
                  <a:lnTo>
                    <a:pt x="792363" y="67574"/>
                  </a:lnTo>
                  <a:lnTo>
                    <a:pt x="823579" y="67657"/>
                  </a:lnTo>
                  <a:lnTo>
                    <a:pt x="839052" y="75982"/>
                  </a:lnTo>
                  <a:lnTo>
                    <a:pt x="857070" y="93163"/>
                  </a:lnTo>
                  <a:lnTo>
                    <a:pt x="871155" y="112666"/>
                  </a:lnTo>
                  <a:lnTo>
                    <a:pt x="874824" y="127959"/>
                  </a:lnTo>
                  <a:lnTo>
                    <a:pt x="874875" y="149614"/>
                  </a:lnTo>
                  <a:lnTo>
                    <a:pt x="869552" y="188251"/>
                  </a:lnTo>
                  <a:lnTo>
                    <a:pt x="862767" y="226804"/>
                  </a:lnTo>
                  <a:lnTo>
                    <a:pt x="858437" y="248206"/>
                  </a:lnTo>
                  <a:lnTo>
                    <a:pt x="914001" y="248206"/>
                  </a:lnTo>
                  <a:lnTo>
                    <a:pt x="938790" y="84965"/>
                  </a:lnTo>
                  <a:lnTo>
                    <a:pt x="940885" y="675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/>
          <p:nvPr/>
        </p:nvSpPr>
        <p:spPr>
          <a:xfrm>
            <a:off x="1055383" y="3258674"/>
            <a:ext cx="5638165" cy="1256665"/>
          </a:xfrm>
          <a:custGeom>
            <a:avLst/>
            <a:gdLst/>
            <a:ahLst/>
            <a:cxnLst/>
            <a:rect l="l" t="t" r="r" b="b"/>
            <a:pathLst>
              <a:path w="5638165" h="1256664">
                <a:moveTo>
                  <a:pt x="5428274" y="0"/>
                </a:moveTo>
                <a:lnTo>
                  <a:pt x="209417" y="0"/>
                </a:lnTo>
                <a:lnTo>
                  <a:pt x="161399" y="5530"/>
                </a:lnTo>
                <a:lnTo>
                  <a:pt x="117319" y="21284"/>
                </a:lnTo>
                <a:lnTo>
                  <a:pt x="78436" y="46005"/>
                </a:lnTo>
                <a:lnTo>
                  <a:pt x="46005" y="78436"/>
                </a:lnTo>
                <a:lnTo>
                  <a:pt x="21284" y="117319"/>
                </a:lnTo>
                <a:lnTo>
                  <a:pt x="5530" y="161399"/>
                </a:lnTo>
                <a:lnTo>
                  <a:pt x="0" y="209417"/>
                </a:lnTo>
                <a:lnTo>
                  <a:pt x="0" y="1047088"/>
                </a:lnTo>
                <a:lnTo>
                  <a:pt x="5530" y="1095107"/>
                </a:lnTo>
                <a:lnTo>
                  <a:pt x="21284" y="1139186"/>
                </a:lnTo>
                <a:lnTo>
                  <a:pt x="46005" y="1178069"/>
                </a:lnTo>
                <a:lnTo>
                  <a:pt x="78436" y="1210500"/>
                </a:lnTo>
                <a:lnTo>
                  <a:pt x="117319" y="1235221"/>
                </a:lnTo>
                <a:lnTo>
                  <a:pt x="161399" y="1250975"/>
                </a:lnTo>
                <a:lnTo>
                  <a:pt x="209417" y="1256506"/>
                </a:lnTo>
                <a:lnTo>
                  <a:pt x="5428274" y="1256506"/>
                </a:lnTo>
                <a:lnTo>
                  <a:pt x="5476289" y="1250975"/>
                </a:lnTo>
                <a:lnTo>
                  <a:pt x="5520367" y="1235221"/>
                </a:lnTo>
                <a:lnTo>
                  <a:pt x="5559251" y="1210500"/>
                </a:lnTo>
                <a:lnTo>
                  <a:pt x="5591683" y="1178069"/>
                </a:lnTo>
                <a:lnTo>
                  <a:pt x="5616405" y="1139186"/>
                </a:lnTo>
                <a:lnTo>
                  <a:pt x="5632160" y="1095107"/>
                </a:lnTo>
                <a:lnTo>
                  <a:pt x="5637692" y="1047088"/>
                </a:lnTo>
                <a:lnTo>
                  <a:pt x="5637692" y="209417"/>
                </a:lnTo>
                <a:lnTo>
                  <a:pt x="5632160" y="161399"/>
                </a:lnTo>
                <a:lnTo>
                  <a:pt x="5616405" y="117319"/>
                </a:lnTo>
                <a:lnTo>
                  <a:pt x="5591683" y="78436"/>
                </a:lnTo>
                <a:lnTo>
                  <a:pt x="5559251" y="46005"/>
                </a:lnTo>
                <a:lnTo>
                  <a:pt x="5520367" y="21284"/>
                </a:lnTo>
                <a:lnTo>
                  <a:pt x="5476289" y="5530"/>
                </a:lnTo>
                <a:lnTo>
                  <a:pt x="5428274" y="0"/>
                </a:lnTo>
                <a:close/>
              </a:path>
            </a:pathLst>
          </a:custGeom>
          <a:solidFill>
            <a:srgbClr val="F5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428364" y="3673499"/>
            <a:ext cx="289179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105" dirty="0">
                <a:latin typeface="Calibri"/>
                <a:cs typeface="Calibri"/>
              </a:rPr>
              <a:t>Успех</a:t>
            </a:r>
            <a:r>
              <a:rPr sz="2950" b="1" spc="15" dirty="0">
                <a:latin typeface="Calibri"/>
                <a:cs typeface="Calibri"/>
              </a:rPr>
              <a:t> </a:t>
            </a:r>
            <a:r>
              <a:rPr sz="2950" b="1" spc="90" dirty="0">
                <a:latin typeface="Calibri"/>
                <a:cs typeface="Calibri"/>
              </a:rPr>
              <a:t>возможен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055383" y="3258674"/>
            <a:ext cx="5638165" cy="1256665"/>
          </a:xfrm>
          <a:custGeom>
            <a:avLst/>
            <a:gdLst/>
            <a:ahLst/>
            <a:cxnLst/>
            <a:rect l="l" t="t" r="r" b="b"/>
            <a:pathLst>
              <a:path w="5638165" h="1256664">
                <a:moveTo>
                  <a:pt x="209417" y="0"/>
                </a:moveTo>
                <a:lnTo>
                  <a:pt x="161399" y="5530"/>
                </a:lnTo>
                <a:lnTo>
                  <a:pt x="117319" y="21284"/>
                </a:lnTo>
                <a:lnTo>
                  <a:pt x="78436" y="46005"/>
                </a:lnTo>
                <a:lnTo>
                  <a:pt x="46005" y="78436"/>
                </a:lnTo>
                <a:lnTo>
                  <a:pt x="21284" y="117319"/>
                </a:lnTo>
                <a:lnTo>
                  <a:pt x="5530" y="161399"/>
                </a:lnTo>
                <a:lnTo>
                  <a:pt x="0" y="209417"/>
                </a:lnTo>
                <a:lnTo>
                  <a:pt x="0" y="1047088"/>
                </a:lnTo>
                <a:lnTo>
                  <a:pt x="5530" y="1095107"/>
                </a:lnTo>
                <a:lnTo>
                  <a:pt x="21284" y="1139186"/>
                </a:lnTo>
                <a:lnTo>
                  <a:pt x="46005" y="1178069"/>
                </a:lnTo>
                <a:lnTo>
                  <a:pt x="78436" y="1210500"/>
                </a:lnTo>
                <a:lnTo>
                  <a:pt x="117319" y="1235221"/>
                </a:lnTo>
                <a:lnTo>
                  <a:pt x="161399" y="1250975"/>
                </a:lnTo>
                <a:lnTo>
                  <a:pt x="209417" y="1256506"/>
                </a:lnTo>
                <a:lnTo>
                  <a:pt x="5428274" y="1256506"/>
                </a:lnTo>
                <a:lnTo>
                  <a:pt x="5476289" y="1250975"/>
                </a:lnTo>
                <a:lnTo>
                  <a:pt x="5520367" y="1235221"/>
                </a:lnTo>
                <a:lnTo>
                  <a:pt x="5559251" y="1210500"/>
                </a:lnTo>
                <a:lnTo>
                  <a:pt x="5591683" y="1178069"/>
                </a:lnTo>
                <a:lnTo>
                  <a:pt x="5616405" y="1139186"/>
                </a:lnTo>
                <a:lnTo>
                  <a:pt x="5632160" y="1095107"/>
                </a:lnTo>
                <a:lnTo>
                  <a:pt x="5637692" y="1047088"/>
                </a:lnTo>
                <a:lnTo>
                  <a:pt x="5637692" y="209417"/>
                </a:lnTo>
                <a:lnTo>
                  <a:pt x="5632160" y="161399"/>
                </a:lnTo>
                <a:lnTo>
                  <a:pt x="5616405" y="117319"/>
                </a:lnTo>
                <a:lnTo>
                  <a:pt x="5591683" y="78436"/>
                </a:lnTo>
                <a:lnTo>
                  <a:pt x="5559251" y="46005"/>
                </a:lnTo>
                <a:lnTo>
                  <a:pt x="5520367" y="21284"/>
                </a:lnTo>
                <a:lnTo>
                  <a:pt x="5476289" y="5530"/>
                </a:lnTo>
                <a:lnTo>
                  <a:pt x="5428274" y="0"/>
                </a:lnTo>
                <a:lnTo>
                  <a:pt x="209417" y="0"/>
                </a:lnTo>
                <a:close/>
              </a:path>
            </a:pathLst>
          </a:custGeom>
          <a:ln w="10470">
            <a:solidFill>
              <a:srgbClr val="FBF8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" name="object 47"/>
          <p:cNvGrpSpPr/>
          <p:nvPr/>
        </p:nvGrpSpPr>
        <p:grpSpPr>
          <a:xfrm>
            <a:off x="7434925" y="5120273"/>
            <a:ext cx="1567815" cy="1567815"/>
            <a:chOff x="7434925" y="5120273"/>
            <a:chExt cx="1567815" cy="1567815"/>
          </a:xfrm>
        </p:grpSpPr>
        <p:sp>
          <p:nvSpPr>
            <p:cNvPr id="48" name="object 48"/>
            <p:cNvSpPr/>
            <p:nvPr/>
          </p:nvSpPr>
          <p:spPr>
            <a:xfrm>
              <a:off x="7434925" y="5120273"/>
              <a:ext cx="1567815" cy="1567815"/>
            </a:xfrm>
            <a:custGeom>
              <a:avLst/>
              <a:gdLst/>
              <a:ahLst/>
              <a:cxnLst/>
              <a:rect l="l" t="t" r="r" b="b"/>
              <a:pathLst>
                <a:path w="1567815" h="1567815">
                  <a:moveTo>
                    <a:pt x="1270746" y="0"/>
                  </a:moveTo>
                  <a:lnTo>
                    <a:pt x="292849" y="0"/>
                  </a:lnTo>
                  <a:lnTo>
                    <a:pt x="290147" y="181"/>
                  </a:lnTo>
                  <a:lnTo>
                    <a:pt x="245907" y="9221"/>
                  </a:lnTo>
                  <a:lnTo>
                    <a:pt x="203959" y="23792"/>
                  </a:lnTo>
                  <a:lnTo>
                    <a:pt x="164706" y="43489"/>
                  </a:lnTo>
                  <a:lnTo>
                    <a:pt x="128554" y="67907"/>
                  </a:lnTo>
                  <a:lnTo>
                    <a:pt x="95909" y="96641"/>
                  </a:lnTo>
                  <a:lnTo>
                    <a:pt x="67174" y="129285"/>
                  </a:lnTo>
                  <a:lnTo>
                    <a:pt x="42756" y="165436"/>
                  </a:lnTo>
                  <a:lnTo>
                    <a:pt x="23059" y="204687"/>
                  </a:lnTo>
                  <a:lnTo>
                    <a:pt x="8488" y="246634"/>
                  </a:lnTo>
                  <a:lnTo>
                    <a:pt x="0" y="288175"/>
                  </a:lnTo>
                  <a:lnTo>
                    <a:pt x="0" y="1276889"/>
                  </a:lnTo>
                  <a:lnTo>
                    <a:pt x="8488" y="1318431"/>
                  </a:lnTo>
                  <a:lnTo>
                    <a:pt x="23059" y="1360378"/>
                  </a:lnTo>
                  <a:lnTo>
                    <a:pt x="42756" y="1399630"/>
                  </a:lnTo>
                  <a:lnTo>
                    <a:pt x="67174" y="1435780"/>
                  </a:lnTo>
                  <a:lnTo>
                    <a:pt x="95909" y="1468425"/>
                  </a:lnTo>
                  <a:lnTo>
                    <a:pt x="128554" y="1497158"/>
                  </a:lnTo>
                  <a:lnTo>
                    <a:pt x="164706" y="1521575"/>
                  </a:lnTo>
                  <a:lnTo>
                    <a:pt x="203959" y="1541271"/>
                  </a:lnTo>
                  <a:lnTo>
                    <a:pt x="245907" y="1555841"/>
                  </a:lnTo>
                  <a:lnTo>
                    <a:pt x="290147" y="1564880"/>
                  </a:lnTo>
                  <a:lnTo>
                    <a:pt x="325221" y="1567240"/>
                  </a:lnTo>
                  <a:lnTo>
                    <a:pt x="1238374" y="1567240"/>
                  </a:lnTo>
                  <a:lnTo>
                    <a:pt x="1317688" y="1555841"/>
                  </a:lnTo>
                  <a:lnTo>
                    <a:pt x="1359637" y="1541271"/>
                  </a:lnTo>
                  <a:lnTo>
                    <a:pt x="1398889" y="1521575"/>
                  </a:lnTo>
                  <a:lnTo>
                    <a:pt x="1435041" y="1497158"/>
                  </a:lnTo>
                  <a:lnTo>
                    <a:pt x="1467686" y="1468425"/>
                  </a:lnTo>
                  <a:lnTo>
                    <a:pt x="1496421" y="1435780"/>
                  </a:lnTo>
                  <a:lnTo>
                    <a:pt x="1520839" y="1399630"/>
                  </a:lnTo>
                  <a:lnTo>
                    <a:pt x="1540537" y="1360378"/>
                  </a:lnTo>
                  <a:lnTo>
                    <a:pt x="1555107" y="1318431"/>
                  </a:lnTo>
                  <a:lnTo>
                    <a:pt x="1564147" y="1274192"/>
                  </a:lnTo>
                  <a:lnTo>
                    <a:pt x="1567240" y="1228222"/>
                  </a:lnTo>
                  <a:lnTo>
                    <a:pt x="1567240" y="336839"/>
                  </a:lnTo>
                  <a:lnTo>
                    <a:pt x="1564147" y="290872"/>
                  </a:lnTo>
                  <a:lnTo>
                    <a:pt x="1555107" y="246634"/>
                  </a:lnTo>
                  <a:lnTo>
                    <a:pt x="1540537" y="204687"/>
                  </a:lnTo>
                  <a:lnTo>
                    <a:pt x="1520839" y="165436"/>
                  </a:lnTo>
                  <a:lnTo>
                    <a:pt x="1496421" y="129285"/>
                  </a:lnTo>
                  <a:lnTo>
                    <a:pt x="1467686" y="96641"/>
                  </a:lnTo>
                  <a:lnTo>
                    <a:pt x="1435041" y="67907"/>
                  </a:lnTo>
                  <a:lnTo>
                    <a:pt x="1398889" y="43489"/>
                  </a:lnTo>
                  <a:lnTo>
                    <a:pt x="1359637" y="23792"/>
                  </a:lnTo>
                  <a:lnTo>
                    <a:pt x="1317688" y="9221"/>
                  </a:lnTo>
                  <a:lnTo>
                    <a:pt x="1273449" y="181"/>
                  </a:lnTo>
                  <a:lnTo>
                    <a:pt x="1270746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902533" y="5482085"/>
              <a:ext cx="276225" cy="227965"/>
            </a:xfrm>
            <a:custGeom>
              <a:avLst/>
              <a:gdLst/>
              <a:ahLst/>
              <a:cxnLst/>
              <a:rect l="l" t="t" r="r" b="b"/>
              <a:pathLst>
                <a:path w="276225" h="227964">
                  <a:moveTo>
                    <a:pt x="138016" y="0"/>
                  </a:moveTo>
                  <a:lnTo>
                    <a:pt x="84266" y="8587"/>
                  </a:lnTo>
                  <a:lnTo>
                    <a:pt x="40399" y="32002"/>
                  </a:lnTo>
                  <a:lnTo>
                    <a:pt x="10836" y="66724"/>
                  </a:lnTo>
                  <a:lnTo>
                    <a:pt x="0" y="109232"/>
                  </a:lnTo>
                  <a:lnTo>
                    <a:pt x="3912" y="135188"/>
                  </a:lnTo>
                  <a:lnTo>
                    <a:pt x="15044" y="158900"/>
                  </a:lnTo>
                  <a:lnTo>
                    <a:pt x="32485" y="179636"/>
                  </a:lnTo>
                  <a:lnTo>
                    <a:pt x="55328" y="196664"/>
                  </a:lnTo>
                  <a:lnTo>
                    <a:pt x="50757" y="206740"/>
                  </a:lnTo>
                  <a:lnTo>
                    <a:pt x="44087" y="213307"/>
                  </a:lnTo>
                  <a:lnTo>
                    <a:pt x="30687" y="219254"/>
                  </a:lnTo>
                  <a:lnTo>
                    <a:pt x="5926" y="227469"/>
                  </a:lnTo>
                  <a:lnTo>
                    <a:pt x="82112" y="227472"/>
                  </a:lnTo>
                  <a:lnTo>
                    <a:pt x="137587" y="222090"/>
                  </a:lnTo>
                  <a:lnTo>
                    <a:pt x="185282" y="211826"/>
                  </a:lnTo>
                  <a:lnTo>
                    <a:pt x="221840" y="195912"/>
                  </a:lnTo>
                  <a:lnTo>
                    <a:pt x="269206" y="142939"/>
                  </a:lnTo>
                  <a:lnTo>
                    <a:pt x="275918" y="109232"/>
                  </a:lnTo>
                  <a:lnTo>
                    <a:pt x="265180" y="66724"/>
                  </a:lnTo>
                  <a:lnTo>
                    <a:pt x="235590" y="32002"/>
                  </a:lnTo>
                  <a:lnTo>
                    <a:pt x="191718" y="8587"/>
                  </a:lnTo>
                  <a:lnTo>
                    <a:pt x="138016" y="0"/>
                  </a:lnTo>
                  <a:close/>
                </a:path>
              </a:pathLst>
            </a:custGeom>
            <a:solidFill>
              <a:srgbClr val="F6C4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092800" y="5682416"/>
              <a:ext cx="276225" cy="227965"/>
            </a:xfrm>
            <a:custGeom>
              <a:avLst/>
              <a:gdLst/>
              <a:ahLst/>
              <a:cxnLst/>
              <a:rect l="l" t="t" r="r" b="b"/>
              <a:pathLst>
                <a:path w="276225" h="227964">
                  <a:moveTo>
                    <a:pt x="138016" y="0"/>
                  </a:moveTo>
                  <a:lnTo>
                    <a:pt x="84315" y="8587"/>
                  </a:lnTo>
                  <a:lnTo>
                    <a:pt x="40442" y="32002"/>
                  </a:lnTo>
                  <a:lnTo>
                    <a:pt x="10852" y="66724"/>
                  </a:lnTo>
                  <a:lnTo>
                    <a:pt x="0" y="109232"/>
                  </a:lnTo>
                  <a:lnTo>
                    <a:pt x="6827" y="142939"/>
                  </a:lnTo>
                  <a:lnTo>
                    <a:pt x="54193" y="195912"/>
                  </a:lnTo>
                  <a:lnTo>
                    <a:pt x="90751" y="211826"/>
                  </a:lnTo>
                  <a:lnTo>
                    <a:pt x="138446" y="222090"/>
                  </a:lnTo>
                  <a:lnTo>
                    <a:pt x="193921" y="227472"/>
                  </a:lnTo>
                  <a:lnTo>
                    <a:pt x="270106" y="227469"/>
                  </a:lnTo>
                  <a:lnTo>
                    <a:pt x="245345" y="219254"/>
                  </a:lnTo>
                  <a:lnTo>
                    <a:pt x="231945" y="213307"/>
                  </a:lnTo>
                  <a:lnTo>
                    <a:pt x="225276" y="206740"/>
                  </a:lnTo>
                  <a:lnTo>
                    <a:pt x="220705" y="196664"/>
                  </a:lnTo>
                  <a:lnTo>
                    <a:pt x="243547" y="179636"/>
                  </a:lnTo>
                  <a:lnTo>
                    <a:pt x="260989" y="158900"/>
                  </a:lnTo>
                  <a:lnTo>
                    <a:pt x="272120" y="135188"/>
                  </a:lnTo>
                  <a:lnTo>
                    <a:pt x="276033" y="109232"/>
                  </a:lnTo>
                  <a:lnTo>
                    <a:pt x="265196" y="66724"/>
                  </a:lnTo>
                  <a:lnTo>
                    <a:pt x="235634" y="32002"/>
                  </a:lnTo>
                  <a:lnTo>
                    <a:pt x="191767" y="8587"/>
                  </a:lnTo>
                  <a:lnTo>
                    <a:pt x="138016" y="0"/>
                  </a:lnTo>
                  <a:close/>
                </a:path>
              </a:pathLst>
            </a:custGeom>
            <a:solidFill>
              <a:srgbClr val="E51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632774" y="5705168"/>
              <a:ext cx="452120" cy="260985"/>
            </a:xfrm>
            <a:custGeom>
              <a:avLst/>
              <a:gdLst/>
              <a:ahLst/>
              <a:cxnLst/>
              <a:rect l="l" t="t" r="r" b="b"/>
              <a:pathLst>
                <a:path w="452120" h="260985">
                  <a:moveTo>
                    <a:pt x="225448" y="0"/>
                  </a:moveTo>
                  <a:lnTo>
                    <a:pt x="0" y="131378"/>
                  </a:lnTo>
                  <a:lnTo>
                    <a:pt x="226401" y="260986"/>
                  </a:lnTo>
                  <a:lnTo>
                    <a:pt x="451965" y="129723"/>
                  </a:lnTo>
                  <a:lnTo>
                    <a:pt x="225448" y="0"/>
                  </a:lnTo>
                  <a:close/>
                </a:path>
              </a:pathLst>
            </a:custGeom>
            <a:solidFill>
              <a:srgbClr val="F7D7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859176" y="5834892"/>
              <a:ext cx="226695" cy="392430"/>
            </a:xfrm>
            <a:custGeom>
              <a:avLst/>
              <a:gdLst/>
              <a:ahLst/>
              <a:cxnLst/>
              <a:rect l="l" t="t" r="r" b="b"/>
              <a:pathLst>
                <a:path w="226695" h="392429">
                  <a:moveTo>
                    <a:pt x="225563" y="0"/>
                  </a:moveTo>
                  <a:lnTo>
                    <a:pt x="0" y="131263"/>
                  </a:lnTo>
                  <a:lnTo>
                    <a:pt x="942" y="392249"/>
                  </a:lnTo>
                  <a:lnTo>
                    <a:pt x="226516" y="260871"/>
                  </a:lnTo>
                  <a:lnTo>
                    <a:pt x="225563" y="0"/>
                  </a:lnTo>
                  <a:close/>
                </a:path>
              </a:pathLst>
            </a:custGeom>
            <a:solidFill>
              <a:srgbClr val="F6C4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632779" y="5836548"/>
              <a:ext cx="227965" cy="391160"/>
            </a:xfrm>
            <a:custGeom>
              <a:avLst/>
              <a:gdLst/>
              <a:ahLst/>
              <a:cxnLst/>
              <a:rect l="l" t="t" r="r" b="b"/>
              <a:pathLst>
                <a:path w="227965" h="391160">
                  <a:moveTo>
                    <a:pt x="0" y="0"/>
                  </a:moveTo>
                  <a:lnTo>
                    <a:pt x="942" y="260871"/>
                  </a:lnTo>
                  <a:lnTo>
                    <a:pt x="227343" y="390595"/>
                  </a:lnTo>
                  <a:lnTo>
                    <a:pt x="226391" y="129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C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903235" y="5917827"/>
              <a:ext cx="148590" cy="138430"/>
            </a:xfrm>
            <a:custGeom>
              <a:avLst/>
              <a:gdLst/>
              <a:ahLst/>
              <a:cxnLst/>
              <a:rect l="l" t="t" r="r" b="b"/>
              <a:pathLst>
                <a:path w="148590" h="138429">
                  <a:moveTo>
                    <a:pt x="31280" y="97967"/>
                  </a:moveTo>
                  <a:lnTo>
                    <a:pt x="30048" y="82372"/>
                  </a:lnTo>
                  <a:lnTo>
                    <a:pt x="26708" y="69646"/>
                  </a:lnTo>
                  <a:lnTo>
                    <a:pt x="21729" y="61074"/>
                  </a:lnTo>
                  <a:lnTo>
                    <a:pt x="15646" y="57937"/>
                  </a:lnTo>
                  <a:lnTo>
                    <a:pt x="9550" y="61074"/>
                  </a:lnTo>
                  <a:lnTo>
                    <a:pt x="4584" y="69646"/>
                  </a:lnTo>
                  <a:lnTo>
                    <a:pt x="1231" y="82372"/>
                  </a:lnTo>
                  <a:lnTo>
                    <a:pt x="0" y="97967"/>
                  </a:lnTo>
                  <a:lnTo>
                    <a:pt x="1231" y="113576"/>
                  </a:lnTo>
                  <a:lnTo>
                    <a:pt x="4584" y="126301"/>
                  </a:lnTo>
                  <a:lnTo>
                    <a:pt x="9550" y="134874"/>
                  </a:lnTo>
                  <a:lnTo>
                    <a:pt x="15646" y="138010"/>
                  </a:lnTo>
                  <a:lnTo>
                    <a:pt x="21729" y="134874"/>
                  </a:lnTo>
                  <a:lnTo>
                    <a:pt x="26708" y="126301"/>
                  </a:lnTo>
                  <a:lnTo>
                    <a:pt x="30048" y="113576"/>
                  </a:lnTo>
                  <a:lnTo>
                    <a:pt x="31280" y="97967"/>
                  </a:lnTo>
                  <a:close/>
                </a:path>
                <a:path w="148590" h="138429">
                  <a:moveTo>
                    <a:pt x="148450" y="40043"/>
                  </a:moveTo>
                  <a:lnTo>
                    <a:pt x="147218" y="24434"/>
                  </a:lnTo>
                  <a:lnTo>
                    <a:pt x="143865" y="11709"/>
                  </a:lnTo>
                  <a:lnTo>
                    <a:pt x="138899" y="3136"/>
                  </a:lnTo>
                  <a:lnTo>
                    <a:pt x="132816" y="0"/>
                  </a:lnTo>
                  <a:lnTo>
                    <a:pt x="126720" y="3136"/>
                  </a:lnTo>
                  <a:lnTo>
                    <a:pt x="121742" y="11709"/>
                  </a:lnTo>
                  <a:lnTo>
                    <a:pt x="118389" y="24434"/>
                  </a:lnTo>
                  <a:lnTo>
                    <a:pt x="117170" y="40043"/>
                  </a:lnTo>
                  <a:lnTo>
                    <a:pt x="118389" y="55638"/>
                  </a:lnTo>
                  <a:lnTo>
                    <a:pt x="121742" y="68364"/>
                  </a:lnTo>
                  <a:lnTo>
                    <a:pt x="126720" y="76936"/>
                  </a:lnTo>
                  <a:lnTo>
                    <a:pt x="132816" y="80086"/>
                  </a:lnTo>
                  <a:lnTo>
                    <a:pt x="138899" y="76936"/>
                  </a:lnTo>
                  <a:lnTo>
                    <a:pt x="143865" y="68364"/>
                  </a:lnTo>
                  <a:lnTo>
                    <a:pt x="147218" y="55638"/>
                  </a:lnTo>
                  <a:lnTo>
                    <a:pt x="148450" y="40043"/>
                  </a:lnTo>
                  <a:close/>
                </a:path>
              </a:pathLst>
            </a:custGeom>
            <a:solidFill>
              <a:srgbClr val="0200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352481" y="5803850"/>
              <a:ext cx="452120" cy="260985"/>
            </a:xfrm>
            <a:custGeom>
              <a:avLst/>
              <a:gdLst/>
              <a:ahLst/>
              <a:cxnLst/>
              <a:rect l="l" t="t" r="r" b="b"/>
              <a:pathLst>
                <a:path w="452120" h="260985">
                  <a:moveTo>
                    <a:pt x="225919" y="0"/>
                  </a:moveTo>
                  <a:lnTo>
                    <a:pt x="0" y="130435"/>
                  </a:lnTo>
                  <a:lnTo>
                    <a:pt x="225919" y="260986"/>
                  </a:lnTo>
                  <a:lnTo>
                    <a:pt x="451965" y="130435"/>
                  </a:lnTo>
                  <a:lnTo>
                    <a:pt x="225919" y="0"/>
                  </a:lnTo>
                  <a:close/>
                </a:path>
              </a:pathLst>
            </a:custGeom>
            <a:solidFill>
              <a:srgbClr val="E6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578401" y="5934286"/>
              <a:ext cx="226060" cy="391795"/>
            </a:xfrm>
            <a:custGeom>
              <a:avLst/>
              <a:gdLst/>
              <a:ahLst/>
              <a:cxnLst/>
              <a:rect l="l" t="t" r="r" b="b"/>
              <a:pathLst>
                <a:path w="226059" h="391795">
                  <a:moveTo>
                    <a:pt x="226045" y="0"/>
                  </a:moveTo>
                  <a:lnTo>
                    <a:pt x="0" y="130550"/>
                  </a:lnTo>
                  <a:lnTo>
                    <a:pt x="0" y="391548"/>
                  </a:lnTo>
                  <a:lnTo>
                    <a:pt x="226045" y="260986"/>
                  </a:lnTo>
                  <a:lnTo>
                    <a:pt x="226045" y="0"/>
                  </a:lnTo>
                  <a:close/>
                </a:path>
              </a:pathLst>
            </a:custGeom>
            <a:solidFill>
              <a:srgbClr val="E51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352486" y="5934290"/>
              <a:ext cx="226060" cy="391795"/>
            </a:xfrm>
            <a:custGeom>
              <a:avLst/>
              <a:gdLst/>
              <a:ahLst/>
              <a:cxnLst/>
              <a:rect l="l" t="t" r="r" b="b"/>
              <a:pathLst>
                <a:path w="226059" h="391795">
                  <a:moveTo>
                    <a:pt x="0" y="0"/>
                  </a:moveTo>
                  <a:lnTo>
                    <a:pt x="0" y="260986"/>
                  </a:lnTo>
                  <a:lnTo>
                    <a:pt x="225919" y="391537"/>
                  </a:lnTo>
                  <a:lnTo>
                    <a:pt x="225919" y="130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382444" y="6038071"/>
              <a:ext cx="148590" cy="138430"/>
            </a:xfrm>
            <a:custGeom>
              <a:avLst/>
              <a:gdLst/>
              <a:ahLst/>
              <a:cxnLst/>
              <a:rect l="l" t="t" r="r" b="b"/>
              <a:pathLst>
                <a:path w="148590" h="138429">
                  <a:moveTo>
                    <a:pt x="31280" y="40043"/>
                  </a:moveTo>
                  <a:lnTo>
                    <a:pt x="30048" y="24434"/>
                  </a:lnTo>
                  <a:lnTo>
                    <a:pt x="26708" y="11709"/>
                  </a:lnTo>
                  <a:lnTo>
                    <a:pt x="21729" y="3149"/>
                  </a:lnTo>
                  <a:lnTo>
                    <a:pt x="15633" y="0"/>
                  </a:lnTo>
                  <a:lnTo>
                    <a:pt x="9550" y="3149"/>
                  </a:lnTo>
                  <a:lnTo>
                    <a:pt x="4584" y="11709"/>
                  </a:lnTo>
                  <a:lnTo>
                    <a:pt x="1231" y="24434"/>
                  </a:lnTo>
                  <a:lnTo>
                    <a:pt x="0" y="40043"/>
                  </a:lnTo>
                  <a:lnTo>
                    <a:pt x="1231" y="55651"/>
                  </a:lnTo>
                  <a:lnTo>
                    <a:pt x="4584" y="68376"/>
                  </a:lnTo>
                  <a:lnTo>
                    <a:pt x="9550" y="76949"/>
                  </a:lnTo>
                  <a:lnTo>
                    <a:pt x="15633" y="80086"/>
                  </a:lnTo>
                  <a:lnTo>
                    <a:pt x="21729" y="76949"/>
                  </a:lnTo>
                  <a:lnTo>
                    <a:pt x="26708" y="68376"/>
                  </a:lnTo>
                  <a:lnTo>
                    <a:pt x="30048" y="55651"/>
                  </a:lnTo>
                  <a:lnTo>
                    <a:pt x="31280" y="40043"/>
                  </a:lnTo>
                  <a:close/>
                </a:path>
                <a:path w="148590" h="138429">
                  <a:moveTo>
                    <a:pt x="148450" y="97980"/>
                  </a:moveTo>
                  <a:lnTo>
                    <a:pt x="147218" y="82372"/>
                  </a:lnTo>
                  <a:lnTo>
                    <a:pt x="143865" y="69646"/>
                  </a:lnTo>
                  <a:lnTo>
                    <a:pt x="138899" y="61074"/>
                  </a:lnTo>
                  <a:lnTo>
                    <a:pt x="132803" y="57937"/>
                  </a:lnTo>
                  <a:lnTo>
                    <a:pt x="126720" y="61074"/>
                  </a:lnTo>
                  <a:lnTo>
                    <a:pt x="121754" y="69646"/>
                  </a:lnTo>
                  <a:lnTo>
                    <a:pt x="118402" y="82372"/>
                  </a:lnTo>
                  <a:lnTo>
                    <a:pt x="117170" y="97980"/>
                  </a:lnTo>
                  <a:lnTo>
                    <a:pt x="118402" y="113576"/>
                  </a:lnTo>
                  <a:lnTo>
                    <a:pt x="121754" y="126301"/>
                  </a:lnTo>
                  <a:lnTo>
                    <a:pt x="126720" y="134874"/>
                  </a:lnTo>
                  <a:lnTo>
                    <a:pt x="132803" y="138010"/>
                  </a:lnTo>
                  <a:lnTo>
                    <a:pt x="138899" y="134874"/>
                  </a:lnTo>
                  <a:lnTo>
                    <a:pt x="143865" y="126301"/>
                  </a:lnTo>
                  <a:lnTo>
                    <a:pt x="147218" y="113576"/>
                  </a:lnTo>
                  <a:lnTo>
                    <a:pt x="148450" y="97980"/>
                  </a:lnTo>
                  <a:close/>
                </a:path>
              </a:pathLst>
            </a:custGeom>
            <a:solidFill>
              <a:srgbClr val="0200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/>
          <p:nvPr/>
        </p:nvSpPr>
        <p:spPr>
          <a:xfrm>
            <a:off x="7233205" y="3258674"/>
            <a:ext cx="5638165" cy="1256665"/>
          </a:xfrm>
          <a:custGeom>
            <a:avLst/>
            <a:gdLst/>
            <a:ahLst/>
            <a:cxnLst/>
            <a:rect l="l" t="t" r="r" b="b"/>
            <a:pathLst>
              <a:path w="5638165" h="1256664">
                <a:moveTo>
                  <a:pt x="5428274" y="0"/>
                </a:moveTo>
                <a:lnTo>
                  <a:pt x="209417" y="0"/>
                </a:lnTo>
                <a:lnTo>
                  <a:pt x="161399" y="5530"/>
                </a:lnTo>
                <a:lnTo>
                  <a:pt x="117319" y="21284"/>
                </a:lnTo>
                <a:lnTo>
                  <a:pt x="78436" y="46005"/>
                </a:lnTo>
                <a:lnTo>
                  <a:pt x="46005" y="78436"/>
                </a:lnTo>
                <a:lnTo>
                  <a:pt x="21284" y="117319"/>
                </a:lnTo>
                <a:lnTo>
                  <a:pt x="5530" y="161399"/>
                </a:lnTo>
                <a:lnTo>
                  <a:pt x="0" y="209417"/>
                </a:lnTo>
                <a:lnTo>
                  <a:pt x="0" y="1047088"/>
                </a:lnTo>
                <a:lnTo>
                  <a:pt x="5530" y="1095107"/>
                </a:lnTo>
                <a:lnTo>
                  <a:pt x="21284" y="1139186"/>
                </a:lnTo>
                <a:lnTo>
                  <a:pt x="46005" y="1178069"/>
                </a:lnTo>
                <a:lnTo>
                  <a:pt x="78436" y="1210500"/>
                </a:lnTo>
                <a:lnTo>
                  <a:pt x="117319" y="1235221"/>
                </a:lnTo>
                <a:lnTo>
                  <a:pt x="161399" y="1250975"/>
                </a:lnTo>
                <a:lnTo>
                  <a:pt x="209417" y="1256506"/>
                </a:lnTo>
                <a:lnTo>
                  <a:pt x="5428274" y="1256506"/>
                </a:lnTo>
                <a:lnTo>
                  <a:pt x="5476289" y="1250975"/>
                </a:lnTo>
                <a:lnTo>
                  <a:pt x="5520367" y="1235221"/>
                </a:lnTo>
                <a:lnTo>
                  <a:pt x="5559251" y="1210500"/>
                </a:lnTo>
                <a:lnTo>
                  <a:pt x="5591683" y="1178069"/>
                </a:lnTo>
                <a:lnTo>
                  <a:pt x="5616405" y="1139186"/>
                </a:lnTo>
                <a:lnTo>
                  <a:pt x="5632160" y="1095107"/>
                </a:lnTo>
                <a:lnTo>
                  <a:pt x="5637692" y="1047088"/>
                </a:lnTo>
                <a:lnTo>
                  <a:pt x="5637692" y="209417"/>
                </a:lnTo>
                <a:lnTo>
                  <a:pt x="5632160" y="161399"/>
                </a:lnTo>
                <a:lnTo>
                  <a:pt x="5616405" y="117319"/>
                </a:lnTo>
                <a:lnTo>
                  <a:pt x="5591683" y="78436"/>
                </a:lnTo>
                <a:lnTo>
                  <a:pt x="5559251" y="46005"/>
                </a:lnTo>
                <a:lnTo>
                  <a:pt x="5520367" y="21284"/>
                </a:lnTo>
                <a:lnTo>
                  <a:pt x="5476289" y="5530"/>
                </a:lnTo>
                <a:lnTo>
                  <a:pt x="5428274" y="0"/>
                </a:lnTo>
                <a:close/>
              </a:path>
            </a:pathLst>
          </a:custGeom>
          <a:solidFill>
            <a:srgbClr val="F5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7760320" y="3673499"/>
            <a:ext cx="458406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120" dirty="0">
                <a:latin typeface="Calibri"/>
                <a:cs typeface="Calibri"/>
              </a:rPr>
              <a:t>Дискуссионная</a:t>
            </a:r>
            <a:r>
              <a:rPr sz="2950" b="1" spc="30" dirty="0">
                <a:latin typeface="Calibri"/>
                <a:cs typeface="Calibri"/>
              </a:rPr>
              <a:t> </a:t>
            </a:r>
            <a:r>
              <a:rPr sz="2950" b="1" spc="105" dirty="0">
                <a:latin typeface="Calibri"/>
                <a:cs typeface="Calibri"/>
              </a:rPr>
              <a:t>площадка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233205" y="3258674"/>
            <a:ext cx="5638165" cy="1256665"/>
          </a:xfrm>
          <a:custGeom>
            <a:avLst/>
            <a:gdLst/>
            <a:ahLst/>
            <a:cxnLst/>
            <a:rect l="l" t="t" r="r" b="b"/>
            <a:pathLst>
              <a:path w="5638165" h="1256664">
                <a:moveTo>
                  <a:pt x="209417" y="0"/>
                </a:moveTo>
                <a:lnTo>
                  <a:pt x="161399" y="5530"/>
                </a:lnTo>
                <a:lnTo>
                  <a:pt x="117319" y="21284"/>
                </a:lnTo>
                <a:lnTo>
                  <a:pt x="78436" y="46005"/>
                </a:lnTo>
                <a:lnTo>
                  <a:pt x="46005" y="78436"/>
                </a:lnTo>
                <a:lnTo>
                  <a:pt x="21284" y="117319"/>
                </a:lnTo>
                <a:lnTo>
                  <a:pt x="5530" y="161399"/>
                </a:lnTo>
                <a:lnTo>
                  <a:pt x="0" y="209417"/>
                </a:lnTo>
                <a:lnTo>
                  <a:pt x="0" y="1047088"/>
                </a:lnTo>
                <a:lnTo>
                  <a:pt x="5530" y="1095107"/>
                </a:lnTo>
                <a:lnTo>
                  <a:pt x="21284" y="1139186"/>
                </a:lnTo>
                <a:lnTo>
                  <a:pt x="46005" y="1178069"/>
                </a:lnTo>
                <a:lnTo>
                  <a:pt x="78436" y="1210500"/>
                </a:lnTo>
                <a:lnTo>
                  <a:pt x="117319" y="1235221"/>
                </a:lnTo>
                <a:lnTo>
                  <a:pt x="161399" y="1250975"/>
                </a:lnTo>
                <a:lnTo>
                  <a:pt x="209417" y="1256506"/>
                </a:lnTo>
                <a:lnTo>
                  <a:pt x="5428274" y="1256506"/>
                </a:lnTo>
                <a:lnTo>
                  <a:pt x="5476289" y="1250975"/>
                </a:lnTo>
                <a:lnTo>
                  <a:pt x="5520367" y="1235221"/>
                </a:lnTo>
                <a:lnTo>
                  <a:pt x="5559251" y="1210500"/>
                </a:lnTo>
                <a:lnTo>
                  <a:pt x="5591683" y="1178069"/>
                </a:lnTo>
                <a:lnTo>
                  <a:pt x="5616405" y="1139186"/>
                </a:lnTo>
                <a:lnTo>
                  <a:pt x="5632160" y="1095107"/>
                </a:lnTo>
                <a:lnTo>
                  <a:pt x="5637692" y="1047088"/>
                </a:lnTo>
                <a:lnTo>
                  <a:pt x="5637692" y="209417"/>
                </a:lnTo>
                <a:lnTo>
                  <a:pt x="5632160" y="161399"/>
                </a:lnTo>
                <a:lnTo>
                  <a:pt x="5616405" y="117319"/>
                </a:lnTo>
                <a:lnTo>
                  <a:pt x="5591683" y="78436"/>
                </a:lnTo>
                <a:lnTo>
                  <a:pt x="5559251" y="46005"/>
                </a:lnTo>
                <a:lnTo>
                  <a:pt x="5520367" y="21284"/>
                </a:lnTo>
                <a:lnTo>
                  <a:pt x="5476289" y="5530"/>
                </a:lnTo>
                <a:lnTo>
                  <a:pt x="5428274" y="0"/>
                </a:lnTo>
                <a:lnTo>
                  <a:pt x="209417" y="0"/>
                </a:lnTo>
                <a:close/>
              </a:path>
            </a:pathLst>
          </a:custGeom>
          <a:ln w="10470">
            <a:solidFill>
              <a:srgbClr val="FBF8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7418568" y="7127162"/>
            <a:ext cx="5019040" cy="159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42200"/>
              </a:lnSpc>
              <a:spcBef>
                <a:spcPts val="90"/>
              </a:spcBef>
            </a:pPr>
            <a:r>
              <a:rPr sz="1450" spc="80" dirty="0">
                <a:latin typeface="Calibri"/>
                <a:cs typeface="Calibri"/>
              </a:rPr>
              <a:t>Ток-шоу </a:t>
            </a:r>
            <a:r>
              <a:rPr sz="1450" spc="-145" dirty="0">
                <a:latin typeface="Calibri"/>
                <a:cs typeface="Calibri"/>
              </a:rPr>
              <a:t>— </a:t>
            </a:r>
            <a:r>
              <a:rPr sz="1450" spc="90" dirty="0">
                <a:latin typeface="Calibri"/>
                <a:cs typeface="Calibri"/>
              </a:rPr>
              <a:t>площадка </a:t>
            </a:r>
            <a:r>
              <a:rPr sz="1450" spc="105" dirty="0">
                <a:latin typeface="Calibri"/>
                <a:cs typeface="Calibri"/>
              </a:rPr>
              <a:t>разговорного </a:t>
            </a:r>
            <a:r>
              <a:rPr sz="1450" spc="75" dirty="0">
                <a:latin typeface="Calibri"/>
                <a:cs typeface="Calibri"/>
              </a:rPr>
              <a:t>жанра, </a:t>
            </a:r>
            <a:r>
              <a:rPr sz="1450" spc="140" dirty="0">
                <a:latin typeface="Calibri"/>
                <a:cs typeface="Calibri"/>
              </a:rPr>
              <a:t>в </a:t>
            </a:r>
            <a:r>
              <a:rPr sz="1450" spc="85" dirty="0">
                <a:latin typeface="Calibri"/>
                <a:cs typeface="Calibri"/>
              </a:rPr>
              <a:t>рамках  </a:t>
            </a:r>
            <a:r>
              <a:rPr sz="1450" spc="90" dirty="0">
                <a:latin typeface="Calibri"/>
                <a:cs typeface="Calibri"/>
              </a:rPr>
              <a:t>которой несколько </a:t>
            </a:r>
            <a:r>
              <a:rPr sz="1450" spc="105" dirty="0">
                <a:latin typeface="Calibri"/>
                <a:cs typeface="Calibri"/>
              </a:rPr>
              <a:t>приглашённых участников </a:t>
            </a:r>
            <a:r>
              <a:rPr sz="1450" spc="80" dirty="0">
                <a:latin typeface="Calibri"/>
                <a:cs typeface="Calibri"/>
              </a:rPr>
              <a:t>ведут  обсуждение </a:t>
            </a:r>
            <a:r>
              <a:rPr sz="1450" spc="85" dirty="0">
                <a:latin typeface="Calibri"/>
                <a:cs typeface="Calibri"/>
              </a:rPr>
              <a:t>предлагаемой </a:t>
            </a:r>
            <a:r>
              <a:rPr sz="1450" spc="70" dirty="0">
                <a:latin typeface="Calibri"/>
                <a:cs typeface="Calibri"/>
              </a:rPr>
              <a:t>ведущим </a:t>
            </a:r>
            <a:r>
              <a:rPr sz="1450" spc="55" dirty="0">
                <a:latin typeface="Calibri"/>
                <a:cs typeface="Calibri"/>
              </a:rPr>
              <a:t>темы. </a:t>
            </a:r>
            <a:r>
              <a:rPr sz="1450" spc="90" dirty="0">
                <a:latin typeface="Calibri"/>
                <a:cs typeface="Calibri"/>
              </a:rPr>
              <a:t>Как </a:t>
            </a:r>
            <a:r>
              <a:rPr sz="1450" spc="95" dirty="0">
                <a:latin typeface="Calibri"/>
                <a:cs typeface="Calibri"/>
              </a:rPr>
              <a:t>правило,  </a:t>
            </a:r>
            <a:r>
              <a:rPr sz="1450" spc="114" dirty="0">
                <a:latin typeface="Calibri"/>
                <a:cs typeface="Calibri"/>
              </a:rPr>
              <a:t>при </a:t>
            </a:r>
            <a:r>
              <a:rPr sz="1450" spc="55" dirty="0">
                <a:latin typeface="Calibri"/>
                <a:cs typeface="Calibri"/>
              </a:rPr>
              <a:t>этом </a:t>
            </a:r>
            <a:r>
              <a:rPr sz="1450" spc="95" dirty="0">
                <a:latin typeface="Calibri"/>
                <a:cs typeface="Calibri"/>
              </a:rPr>
              <a:t>присутствуют </a:t>
            </a:r>
            <a:r>
              <a:rPr sz="1450" spc="105" dirty="0">
                <a:latin typeface="Calibri"/>
                <a:cs typeface="Calibri"/>
              </a:rPr>
              <a:t>приглашённые </a:t>
            </a:r>
            <a:r>
              <a:rPr sz="1450" spc="140" dirty="0">
                <a:latin typeface="Calibri"/>
                <a:cs typeface="Calibri"/>
              </a:rPr>
              <a:t>в </a:t>
            </a:r>
            <a:r>
              <a:rPr sz="1450" spc="80" dirty="0">
                <a:latin typeface="Calibri"/>
                <a:cs typeface="Calibri"/>
              </a:rPr>
              <a:t>студию  </a:t>
            </a:r>
            <a:r>
              <a:rPr sz="1450" spc="100" dirty="0">
                <a:latin typeface="Calibri"/>
                <a:cs typeface="Calibri"/>
              </a:rPr>
              <a:t>зрители </a:t>
            </a:r>
            <a:r>
              <a:rPr sz="1450" spc="105" dirty="0">
                <a:latin typeface="Calibri"/>
                <a:cs typeface="Calibri"/>
              </a:rPr>
              <a:t>и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80" dirty="0">
                <a:latin typeface="Calibri"/>
                <a:cs typeface="Calibri"/>
              </a:rPr>
              <a:t>эксперты.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3411027" y="3258674"/>
            <a:ext cx="5638165" cy="1256665"/>
          </a:xfrm>
          <a:custGeom>
            <a:avLst/>
            <a:gdLst/>
            <a:ahLst/>
            <a:cxnLst/>
            <a:rect l="l" t="t" r="r" b="b"/>
            <a:pathLst>
              <a:path w="5638165" h="1256664">
                <a:moveTo>
                  <a:pt x="5428274" y="0"/>
                </a:moveTo>
                <a:lnTo>
                  <a:pt x="209417" y="0"/>
                </a:lnTo>
                <a:lnTo>
                  <a:pt x="161399" y="5530"/>
                </a:lnTo>
                <a:lnTo>
                  <a:pt x="117319" y="21284"/>
                </a:lnTo>
                <a:lnTo>
                  <a:pt x="78436" y="46005"/>
                </a:lnTo>
                <a:lnTo>
                  <a:pt x="46005" y="78436"/>
                </a:lnTo>
                <a:lnTo>
                  <a:pt x="21284" y="117319"/>
                </a:lnTo>
                <a:lnTo>
                  <a:pt x="5530" y="161399"/>
                </a:lnTo>
                <a:lnTo>
                  <a:pt x="0" y="209417"/>
                </a:lnTo>
                <a:lnTo>
                  <a:pt x="0" y="1047088"/>
                </a:lnTo>
                <a:lnTo>
                  <a:pt x="5530" y="1095107"/>
                </a:lnTo>
                <a:lnTo>
                  <a:pt x="21284" y="1139186"/>
                </a:lnTo>
                <a:lnTo>
                  <a:pt x="46005" y="1178069"/>
                </a:lnTo>
                <a:lnTo>
                  <a:pt x="78436" y="1210500"/>
                </a:lnTo>
                <a:lnTo>
                  <a:pt x="117319" y="1235221"/>
                </a:lnTo>
                <a:lnTo>
                  <a:pt x="161399" y="1250975"/>
                </a:lnTo>
                <a:lnTo>
                  <a:pt x="209417" y="1256506"/>
                </a:lnTo>
                <a:lnTo>
                  <a:pt x="5428274" y="1256506"/>
                </a:lnTo>
                <a:lnTo>
                  <a:pt x="5476289" y="1250975"/>
                </a:lnTo>
                <a:lnTo>
                  <a:pt x="5520367" y="1235221"/>
                </a:lnTo>
                <a:lnTo>
                  <a:pt x="5559251" y="1210500"/>
                </a:lnTo>
                <a:lnTo>
                  <a:pt x="5591683" y="1178069"/>
                </a:lnTo>
                <a:lnTo>
                  <a:pt x="5616405" y="1139186"/>
                </a:lnTo>
                <a:lnTo>
                  <a:pt x="5632160" y="1095107"/>
                </a:lnTo>
                <a:lnTo>
                  <a:pt x="5637692" y="1047088"/>
                </a:lnTo>
                <a:lnTo>
                  <a:pt x="5637692" y="209417"/>
                </a:lnTo>
                <a:lnTo>
                  <a:pt x="5632160" y="161399"/>
                </a:lnTo>
                <a:lnTo>
                  <a:pt x="5616405" y="117319"/>
                </a:lnTo>
                <a:lnTo>
                  <a:pt x="5591683" y="78436"/>
                </a:lnTo>
                <a:lnTo>
                  <a:pt x="5559251" y="46005"/>
                </a:lnTo>
                <a:lnTo>
                  <a:pt x="5520367" y="21284"/>
                </a:lnTo>
                <a:lnTo>
                  <a:pt x="5476289" y="5530"/>
                </a:lnTo>
                <a:lnTo>
                  <a:pt x="5428274" y="0"/>
                </a:lnTo>
                <a:close/>
              </a:path>
            </a:pathLst>
          </a:custGeom>
          <a:solidFill>
            <a:srgbClr val="F5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14958440" y="3673499"/>
            <a:ext cx="253873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105" dirty="0">
                <a:latin typeface="Calibri"/>
                <a:cs typeface="Calibri"/>
              </a:rPr>
              <a:t>К</a:t>
            </a:r>
            <a:r>
              <a:rPr sz="2950" b="1" spc="170" dirty="0">
                <a:latin typeface="Calibri"/>
                <a:cs typeface="Calibri"/>
              </a:rPr>
              <a:t>онференции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3411027" y="3258674"/>
            <a:ext cx="5638165" cy="1256665"/>
          </a:xfrm>
          <a:custGeom>
            <a:avLst/>
            <a:gdLst/>
            <a:ahLst/>
            <a:cxnLst/>
            <a:rect l="l" t="t" r="r" b="b"/>
            <a:pathLst>
              <a:path w="5638165" h="1256664">
                <a:moveTo>
                  <a:pt x="209417" y="0"/>
                </a:moveTo>
                <a:lnTo>
                  <a:pt x="161399" y="5530"/>
                </a:lnTo>
                <a:lnTo>
                  <a:pt x="117319" y="21284"/>
                </a:lnTo>
                <a:lnTo>
                  <a:pt x="78436" y="46005"/>
                </a:lnTo>
                <a:lnTo>
                  <a:pt x="46005" y="78436"/>
                </a:lnTo>
                <a:lnTo>
                  <a:pt x="21284" y="117319"/>
                </a:lnTo>
                <a:lnTo>
                  <a:pt x="5530" y="161399"/>
                </a:lnTo>
                <a:lnTo>
                  <a:pt x="0" y="209417"/>
                </a:lnTo>
                <a:lnTo>
                  <a:pt x="0" y="1047088"/>
                </a:lnTo>
                <a:lnTo>
                  <a:pt x="5530" y="1095107"/>
                </a:lnTo>
                <a:lnTo>
                  <a:pt x="21284" y="1139186"/>
                </a:lnTo>
                <a:lnTo>
                  <a:pt x="46005" y="1178069"/>
                </a:lnTo>
                <a:lnTo>
                  <a:pt x="78436" y="1210500"/>
                </a:lnTo>
                <a:lnTo>
                  <a:pt x="117319" y="1235221"/>
                </a:lnTo>
                <a:lnTo>
                  <a:pt x="161399" y="1250975"/>
                </a:lnTo>
                <a:lnTo>
                  <a:pt x="209417" y="1256506"/>
                </a:lnTo>
                <a:lnTo>
                  <a:pt x="5428274" y="1256506"/>
                </a:lnTo>
                <a:lnTo>
                  <a:pt x="5476289" y="1250975"/>
                </a:lnTo>
                <a:lnTo>
                  <a:pt x="5520367" y="1235221"/>
                </a:lnTo>
                <a:lnTo>
                  <a:pt x="5559251" y="1210500"/>
                </a:lnTo>
                <a:lnTo>
                  <a:pt x="5591683" y="1178069"/>
                </a:lnTo>
                <a:lnTo>
                  <a:pt x="5616405" y="1139186"/>
                </a:lnTo>
                <a:lnTo>
                  <a:pt x="5632160" y="1095107"/>
                </a:lnTo>
                <a:lnTo>
                  <a:pt x="5637692" y="1047088"/>
                </a:lnTo>
                <a:lnTo>
                  <a:pt x="5637692" y="209417"/>
                </a:lnTo>
                <a:lnTo>
                  <a:pt x="5632160" y="161399"/>
                </a:lnTo>
                <a:lnTo>
                  <a:pt x="5616405" y="117319"/>
                </a:lnTo>
                <a:lnTo>
                  <a:pt x="5591683" y="78436"/>
                </a:lnTo>
                <a:lnTo>
                  <a:pt x="5559251" y="46005"/>
                </a:lnTo>
                <a:lnTo>
                  <a:pt x="5520367" y="21284"/>
                </a:lnTo>
                <a:lnTo>
                  <a:pt x="5476289" y="5530"/>
                </a:lnTo>
                <a:lnTo>
                  <a:pt x="5428274" y="0"/>
                </a:lnTo>
                <a:lnTo>
                  <a:pt x="209417" y="0"/>
                </a:lnTo>
                <a:close/>
              </a:path>
            </a:pathLst>
          </a:custGeom>
          <a:ln w="10470">
            <a:solidFill>
              <a:srgbClr val="FBF8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3717689" y="5068105"/>
            <a:ext cx="4817745" cy="2225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42200"/>
              </a:lnSpc>
              <a:spcBef>
                <a:spcPts val="90"/>
              </a:spcBef>
            </a:pPr>
            <a:r>
              <a:rPr sz="1450" spc="100" dirty="0">
                <a:latin typeface="Calibri"/>
                <a:cs typeface="Calibri"/>
              </a:rPr>
              <a:t>Реализация </a:t>
            </a:r>
            <a:r>
              <a:rPr sz="1450" spc="95" dirty="0">
                <a:latin typeface="Calibri"/>
                <a:cs typeface="Calibri"/>
              </a:rPr>
              <a:t>проекта </a:t>
            </a:r>
            <a:r>
              <a:rPr sz="1450" spc="90" dirty="0">
                <a:latin typeface="Calibri"/>
                <a:cs typeface="Calibri"/>
              </a:rPr>
              <a:t>разделена </a:t>
            </a:r>
            <a:r>
              <a:rPr sz="1450" spc="105" dirty="0">
                <a:latin typeface="Calibri"/>
                <a:cs typeface="Calibri"/>
              </a:rPr>
              <a:t>на </a:t>
            </a:r>
            <a:r>
              <a:rPr sz="1450" spc="110" dirty="0">
                <a:latin typeface="Calibri"/>
                <a:cs typeface="Calibri"/>
              </a:rPr>
              <a:t>три </a:t>
            </a:r>
            <a:r>
              <a:rPr sz="1450" spc="80" dirty="0">
                <a:latin typeface="Calibri"/>
                <a:cs typeface="Calibri"/>
              </a:rPr>
              <a:t>цикла,</a:t>
            </a:r>
            <a:r>
              <a:rPr sz="1450" spc="-75" dirty="0">
                <a:latin typeface="Calibri"/>
                <a:cs typeface="Calibri"/>
              </a:rPr>
              <a:t> </a:t>
            </a:r>
            <a:r>
              <a:rPr sz="1450" spc="80" dirty="0">
                <a:latin typeface="Calibri"/>
                <a:cs typeface="Calibri"/>
              </a:rPr>
              <a:t>каждый  </a:t>
            </a:r>
            <a:r>
              <a:rPr sz="1450" spc="114" dirty="0">
                <a:latin typeface="Calibri"/>
                <a:cs typeface="Calibri"/>
              </a:rPr>
              <a:t>из </a:t>
            </a:r>
            <a:r>
              <a:rPr sz="1450" spc="90" dirty="0">
                <a:latin typeface="Calibri"/>
                <a:cs typeface="Calibri"/>
              </a:rPr>
              <a:t>которых </a:t>
            </a:r>
            <a:r>
              <a:rPr sz="1450" spc="95" dirty="0">
                <a:latin typeface="Calibri"/>
                <a:cs typeface="Calibri"/>
              </a:rPr>
              <a:t>составляет </a:t>
            </a:r>
            <a:r>
              <a:rPr sz="1450" spc="55" dirty="0">
                <a:latin typeface="Calibri"/>
                <a:cs typeface="Calibri"/>
              </a:rPr>
              <a:t>6 </a:t>
            </a:r>
            <a:r>
              <a:rPr sz="1450" spc="75" dirty="0">
                <a:latin typeface="Calibri"/>
                <a:cs typeface="Calibri"/>
              </a:rPr>
              <a:t>месяцев. </a:t>
            </a:r>
            <a:r>
              <a:rPr sz="1450" spc="100" dirty="0">
                <a:latin typeface="Calibri"/>
                <a:cs typeface="Calibri"/>
              </a:rPr>
              <a:t>По </a:t>
            </a:r>
            <a:r>
              <a:rPr sz="1450" spc="80" dirty="0">
                <a:latin typeface="Calibri"/>
                <a:cs typeface="Calibri"/>
              </a:rPr>
              <a:t>итогам каждого  </a:t>
            </a:r>
            <a:r>
              <a:rPr sz="1450" spc="100" dirty="0">
                <a:latin typeface="Calibri"/>
                <a:cs typeface="Calibri"/>
              </a:rPr>
              <a:t>цикла </a:t>
            </a:r>
            <a:r>
              <a:rPr sz="1450" spc="95" dirty="0">
                <a:latin typeface="Calibri"/>
                <a:cs typeface="Calibri"/>
              </a:rPr>
              <a:t>планируется </a:t>
            </a:r>
            <a:r>
              <a:rPr sz="1450" spc="114" dirty="0">
                <a:latin typeface="Calibri"/>
                <a:cs typeface="Calibri"/>
              </a:rPr>
              <a:t>конференция </a:t>
            </a:r>
            <a:r>
              <a:rPr sz="1450" spc="95" dirty="0">
                <a:latin typeface="Calibri"/>
                <a:cs typeface="Calibri"/>
              </a:rPr>
              <a:t>с </a:t>
            </a:r>
            <a:r>
              <a:rPr sz="1450" spc="75" dirty="0">
                <a:latin typeface="Calibri"/>
                <a:cs typeface="Calibri"/>
              </a:rPr>
              <a:t>обсуждением  </a:t>
            </a:r>
            <a:r>
              <a:rPr sz="1450" spc="90" dirty="0">
                <a:latin typeface="Calibri"/>
                <a:cs typeface="Calibri"/>
              </a:rPr>
              <a:t>промежуточных </a:t>
            </a:r>
            <a:r>
              <a:rPr sz="1450" spc="100" dirty="0">
                <a:latin typeface="Calibri"/>
                <a:cs typeface="Calibri"/>
              </a:rPr>
              <a:t>итогов </a:t>
            </a:r>
            <a:r>
              <a:rPr sz="1450" spc="85" dirty="0">
                <a:latin typeface="Calibri"/>
                <a:cs typeface="Calibri"/>
              </a:rPr>
              <a:t>проекта, </a:t>
            </a:r>
            <a:r>
              <a:rPr sz="1450" spc="110" dirty="0">
                <a:latin typeface="Calibri"/>
                <a:cs typeface="Calibri"/>
              </a:rPr>
              <a:t>а </a:t>
            </a:r>
            <a:r>
              <a:rPr sz="1450" spc="75" dirty="0">
                <a:latin typeface="Calibri"/>
                <a:cs typeface="Calibri"/>
              </a:rPr>
              <a:t>также </a:t>
            </a:r>
            <a:r>
              <a:rPr sz="1450" spc="90" dirty="0">
                <a:latin typeface="Calibri"/>
                <a:cs typeface="Calibri"/>
              </a:rPr>
              <a:t>его </a:t>
            </a:r>
            <a:r>
              <a:rPr sz="1450" spc="95" dirty="0">
                <a:latin typeface="Calibri"/>
                <a:cs typeface="Calibri"/>
              </a:rPr>
              <a:t>точек  </a:t>
            </a:r>
            <a:r>
              <a:rPr sz="1450" spc="75" dirty="0">
                <a:latin typeface="Calibri"/>
                <a:cs typeface="Calibri"/>
              </a:rPr>
              <a:t>роста. </a:t>
            </a:r>
            <a:r>
              <a:rPr sz="1450" spc="95" dirty="0">
                <a:latin typeface="Calibri"/>
                <a:cs typeface="Calibri"/>
              </a:rPr>
              <a:t>Участники </a:t>
            </a:r>
            <a:r>
              <a:rPr sz="1450" spc="114" dirty="0">
                <a:latin typeface="Calibri"/>
                <a:cs typeface="Calibri"/>
              </a:rPr>
              <a:t>конференции </a:t>
            </a:r>
            <a:r>
              <a:rPr sz="1450" spc="45" dirty="0">
                <a:latin typeface="Calibri"/>
                <a:cs typeface="Calibri"/>
              </a:rPr>
              <a:t>– </a:t>
            </a:r>
            <a:r>
              <a:rPr sz="1450" spc="90" dirty="0">
                <a:latin typeface="Calibri"/>
                <a:cs typeface="Calibri"/>
              </a:rPr>
              <a:t>лидеры </a:t>
            </a:r>
            <a:r>
              <a:rPr sz="1450" spc="95" dirty="0">
                <a:latin typeface="Calibri"/>
                <a:cs typeface="Calibri"/>
              </a:rPr>
              <a:t>целевой  </a:t>
            </a:r>
            <a:r>
              <a:rPr sz="1450" spc="110" dirty="0">
                <a:latin typeface="Calibri"/>
                <a:cs typeface="Calibri"/>
              </a:rPr>
              <a:t>группы </a:t>
            </a:r>
            <a:r>
              <a:rPr sz="1450" spc="80" dirty="0">
                <a:latin typeface="Calibri"/>
                <a:cs typeface="Calibri"/>
              </a:rPr>
              <a:t>проекта: </a:t>
            </a:r>
            <a:r>
              <a:rPr sz="1450" spc="75" dirty="0">
                <a:latin typeface="Calibri"/>
                <a:cs typeface="Calibri"/>
              </a:rPr>
              <a:t>молодежные </a:t>
            </a:r>
            <a:r>
              <a:rPr sz="1450" spc="95" dirty="0">
                <a:latin typeface="Calibri"/>
                <a:cs typeface="Calibri"/>
              </a:rPr>
              <a:t>активисты, </a:t>
            </a:r>
            <a:r>
              <a:rPr sz="1450" spc="100" dirty="0">
                <a:latin typeface="Calibri"/>
                <a:cs typeface="Calibri"/>
              </a:rPr>
              <a:t>герои  </a:t>
            </a:r>
            <a:r>
              <a:rPr sz="1450" spc="95" dirty="0">
                <a:latin typeface="Calibri"/>
                <a:cs typeface="Calibri"/>
              </a:rPr>
              <a:t>выпусков, </a:t>
            </a:r>
            <a:r>
              <a:rPr sz="1450" spc="85" dirty="0">
                <a:latin typeface="Calibri"/>
                <a:cs typeface="Calibri"/>
              </a:rPr>
              <a:t>студенты </a:t>
            </a:r>
            <a:r>
              <a:rPr sz="1450" spc="105" dirty="0">
                <a:latin typeface="Calibri"/>
                <a:cs typeface="Calibri"/>
              </a:rPr>
              <a:t>и</a:t>
            </a:r>
            <a:r>
              <a:rPr sz="1450" spc="5" dirty="0">
                <a:latin typeface="Calibri"/>
                <a:cs typeface="Calibri"/>
              </a:rPr>
              <a:t> </a:t>
            </a:r>
            <a:r>
              <a:rPr sz="1450" spc="90" dirty="0">
                <a:latin typeface="Calibri"/>
                <a:cs typeface="Calibri"/>
              </a:rPr>
              <a:t>школьники.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13766331" y="8434821"/>
            <a:ext cx="4932680" cy="2846705"/>
            <a:chOff x="13766331" y="8434821"/>
            <a:chExt cx="4932680" cy="2846705"/>
          </a:xfrm>
        </p:grpSpPr>
        <p:sp>
          <p:nvSpPr>
            <p:cNvPr id="68" name="object 68"/>
            <p:cNvSpPr/>
            <p:nvPr/>
          </p:nvSpPr>
          <p:spPr>
            <a:xfrm>
              <a:off x="14899085" y="10264535"/>
              <a:ext cx="3173730" cy="186055"/>
            </a:xfrm>
            <a:custGeom>
              <a:avLst/>
              <a:gdLst/>
              <a:ahLst/>
              <a:cxnLst/>
              <a:rect l="l" t="t" r="r" b="b"/>
              <a:pathLst>
                <a:path w="3173730" h="186054">
                  <a:moveTo>
                    <a:pt x="3173201" y="0"/>
                  </a:moveTo>
                  <a:lnTo>
                    <a:pt x="0" y="0"/>
                  </a:lnTo>
                  <a:lnTo>
                    <a:pt x="0" y="185931"/>
                  </a:lnTo>
                  <a:lnTo>
                    <a:pt x="3173201" y="185931"/>
                  </a:lnTo>
                  <a:lnTo>
                    <a:pt x="3173201" y="0"/>
                  </a:lnTo>
                  <a:close/>
                </a:path>
              </a:pathLst>
            </a:custGeom>
            <a:solidFill>
              <a:srgbClr val="D4D5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4899085" y="10075906"/>
              <a:ext cx="3175635" cy="191770"/>
            </a:xfrm>
            <a:custGeom>
              <a:avLst/>
              <a:gdLst/>
              <a:ahLst/>
              <a:cxnLst/>
              <a:rect l="l" t="t" r="r" b="b"/>
              <a:pathLst>
                <a:path w="3175634" h="191770">
                  <a:moveTo>
                    <a:pt x="2519504" y="0"/>
                  </a:moveTo>
                  <a:lnTo>
                    <a:pt x="584589" y="0"/>
                  </a:lnTo>
                  <a:lnTo>
                    <a:pt x="0" y="191187"/>
                  </a:lnTo>
                  <a:lnTo>
                    <a:pt x="3175065" y="191187"/>
                  </a:lnTo>
                  <a:lnTo>
                    <a:pt x="2519504" y="0"/>
                  </a:lnTo>
                  <a:close/>
                </a:path>
              </a:pathLst>
            </a:custGeom>
            <a:solidFill>
              <a:srgbClr val="AFB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6830735" y="9810824"/>
              <a:ext cx="1867942" cy="147041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5843906" y="10484371"/>
              <a:ext cx="234950" cy="643255"/>
            </a:xfrm>
            <a:custGeom>
              <a:avLst/>
              <a:gdLst/>
              <a:ahLst/>
              <a:cxnLst/>
              <a:rect l="l" t="t" r="r" b="b"/>
              <a:pathLst>
                <a:path w="234950" h="643254">
                  <a:moveTo>
                    <a:pt x="182024" y="0"/>
                  </a:moveTo>
                  <a:lnTo>
                    <a:pt x="150166" y="10521"/>
                  </a:lnTo>
                  <a:lnTo>
                    <a:pt x="122760" y="28292"/>
                  </a:lnTo>
                  <a:lnTo>
                    <a:pt x="112781" y="88332"/>
                  </a:lnTo>
                  <a:lnTo>
                    <a:pt x="97261" y="111243"/>
                  </a:lnTo>
                  <a:lnTo>
                    <a:pt x="83283" y="153500"/>
                  </a:lnTo>
                  <a:lnTo>
                    <a:pt x="70832" y="208377"/>
                  </a:lnTo>
                  <a:lnTo>
                    <a:pt x="59892" y="269146"/>
                  </a:lnTo>
                  <a:lnTo>
                    <a:pt x="50448" y="329078"/>
                  </a:lnTo>
                  <a:lnTo>
                    <a:pt x="45782" y="373137"/>
                  </a:lnTo>
                  <a:lnTo>
                    <a:pt x="41791" y="424459"/>
                  </a:lnTo>
                  <a:lnTo>
                    <a:pt x="35629" y="480149"/>
                  </a:lnTo>
                  <a:lnTo>
                    <a:pt x="24449" y="537313"/>
                  </a:lnTo>
                  <a:lnTo>
                    <a:pt x="8425" y="574911"/>
                  </a:lnTo>
                  <a:lnTo>
                    <a:pt x="3486" y="584327"/>
                  </a:lnTo>
                  <a:lnTo>
                    <a:pt x="0" y="596832"/>
                  </a:lnTo>
                  <a:lnTo>
                    <a:pt x="15748" y="632776"/>
                  </a:lnTo>
                  <a:lnTo>
                    <a:pt x="82290" y="642933"/>
                  </a:lnTo>
                  <a:lnTo>
                    <a:pt x="110650" y="639043"/>
                  </a:lnTo>
                  <a:lnTo>
                    <a:pt x="124926" y="621511"/>
                  </a:lnTo>
                  <a:lnTo>
                    <a:pt x="129949" y="602253"/>
                  </a:lnTo>
                  <a:lnTo>
                    <a:pt x="130550" y="593186"/>
                  </a:lnTo>
                  <a:lnTo>
                    <a:pt x="102340" y="588609"/>
                  </a:lnTo>
                  <a:lnTo>
                    <a:pt x="95454" y="587200"/>
                  </a:lnTo>
                  <a:lnTo>
                    <a:pt x="88070" y="585406"/>
                  </a:lnTo>
                  <a:lnTo>
                    <a:pt x="83484" y="582174"/>
                  </a:lnTo>
                  <a:lnTo>
                    <a:pt x="79572" y="574701"/>
                  </a:lnTo>
                  <a:lnTo>
                    <a:pt x="78100" y="563091"/>
                  </a:lnTo>
                  <a:lnTo>
                    <a:pt x="80835" y="547449"/>
                  </a:lnTo>
                  <a:lnTo>
                    <a:pt x="93638" y="509245"/>
                  </a:lnTo>
                  <a:lnTo>
                    <a:pt x="110745" y="462242"/>
                  </a:lnTo>
                  <a:lnTo>
                    <a:pt x="151892" y="351809"/>
                  </a:lnTo>
                  <a:lnTo>
                    <a:pt x="172943" y="293367"/>
                  </a:lnTo>
                  <a:lnTo>
                    <a:pt x="192318" y="236098"/>
                  </a:lnTo>
                  <a:lnTo>
                    <a:pt x="208524" y="182497"/>
                  </a:lnTo>
                  <a:lnTo>
                    <a:pt x="220066" y="135056"/>
                  </a:lnTo>
                  <a:lnTo>
                    <a:pt x="225448" y="96269"/>
                  </a:lnTo>
                  <a:lnTo>
                    <a:pt x="232035" y="72046"/>
                  </a:lnTo>
                  <a:lnTo>
                    <a:pt x="234758" y="52706"/>
                  </a:lnTo>
                  <a:lnTo>
                    <a:pt x="234090" y="36894"/>
                  </a:lnTo>
                  <a:lnTo>
                    <a:pt x="230505" y="23255"/>
                  </a:lnTo>
                  <a:lnTo>
                    <a:pt x="211186" y="2365"/>
                  </a:lnTo>
                  <a:lnTo>
                    <a:pt x="182024" y="0"/>
                  </a:lnTo>
                  <a:close/>
                </a:path>
              </a:pathLst>
            </a:custGeom>
            <a:solidFill>
              <a:srgbClr val="CC94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5836641" y="11057898"/>
              <a:ext cx="151915" cy="8120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5610103" y="10694843"/>
              <a:ext cx="486409" cy="481330"/>
            </a:xfrm>
            <a:custGeom>
              <a:avLst/>
              <a:gdLst/>
              <a:ahLst/>
              <a:cxnLst/>
              <a:rect l="l" t="t" r="r" b="b"/>
              <a:pathLst>
                <a:path w="486409" h="481329">
                  <a:moveTo>
                    <a:pt x="79400" y="57353"/>
                  </a:moveTo>
                  <a:lnTo>
                    <a:pt x="38836" y="57353"/>
                  </a:lnTo>
                  <a:lnTo>
                    <a:pt x="0" y="480720"/>
                  </a:lnTo>
                  <a:lnTo>
                    <a:pt x="9423" y="480720"/>
                  </a:lnTo>
                  <a:lnTo>
                    <a:pt x="79400" y="57353"/>
                  </a:lnTo>
                  <a:close/>
                </a:path>
                <a:path w="486409" h="481329">
                  <a:moveTo>
                    <a:pt x="486333" y="473481"/>
                  </a:moveTo>
                  <a:lnTo>
                    <a:pt x="434378" y="0"/>
                  </a:lnTo>
                  <a:lnTo>
                    <a:pt x="398983" y="50101"/>
                  </a:lnTo>
                  <a:lnTo>
                    <a:pt x="476885" y="473481"/>
                  </a:lnTo>
                  <a:lnTo>
                    <a:pt x="486333" y="473481"/>
                  </a:lnTo>
                  <a:close/>
                </a:path>
              </a:pathLst>
            </a:custGeom>
            <a:solidFill>
              <a:srgbClr val="AFB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5551061" y="10732473"/>
              <a:ext cx="534035" cy="533400"/>
            </a:xfrm>
            <a:custGeom>
              <a:avLst/>
              <a:gdLst/>
              <a:ahLst/>
              <a:cxnLst/>
              <a:rect l="l" t="t" r="r" b="b"/>
              <a:pathLst>
                <a:path w="534034" h="533400">
                  <a:moveTo>
                    <a:pt x="100812" y="7239"/>
                  </a:moveTo>
                  <a:lnTo>
                    <a:pt x="56210" y="7239"/>
                  </a:lnTo>
                  <a:lnTo>
                    <a:pt x="0" y="532815"/>
                  </a:lnTo>
                  <a:lnTo>
                    <a:pt x="17221" y="532815"/>
                  </a:lnTo>
                  <a:lnTo>
                    <a:pt x="100812" y="7239"/>
                  </a:lnTo>
                  <a:close/>
                </a:path>
                <a:path w="534034" h="533400">
                  <a:moveTo>
                    <a:pt x="533476" y="525627"/>
                  </a:moveTo>
                  <a:lnTo>
                    <a:pt x="464337" y="0"/>
                  </a:lnTo>
                  <a:lnTo>
                    <a:pt x="420433" y="0"/>
                  </a:lnTo>
                  <a:lnTo>
                    <a:pt x="516343" y="525627"/>
                  </a:lnTo>
                  <a:lnTo>
                    <a:pt x="533476" y="525627"/>
                  </a:lnTo>
                  <a:close/>
                </a:path>
              </a:pathLst>
            </a:custGeom>
            <a:solidFill>
              <a:srgbClr val="999D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5682640" y="10563144"/>
              <a:ext cx="227329" cy="564515"/>
            </a:xfrm>
            <a:custGeom>
              <a:avLst/>
              <a:gdLst/>
              <a:ahLst/>
              <a:cxnLst/>
              <a:rect l="l" t="t" r="r" b="b"/>
              <a:pathLst>
                <a:path w="227330" h="564515">
                  <a:moveTo>
                    <a:pt x="172641" y="0"/>
                  </a:moveTo>
                  <a:lnTo>
                    <a:pt x="139783" y="8045"/>
                  </a:lnTo>
                  <a:lnTo>
                    <a:pt x="111940" y="24689"/>
                  </a:lnTo>
                  <a:lnTo>
                    <a:pt x="101930" y="84760"/>
                  </a:lnTo>
                  <a:lnTo>
                    <a:pt x="84542" y="108808"/>
                  </a:lnTo>
                  <a:lnTo>
                    <a:pt x="72533" y="150168"/>
                  </a:lnTo>
                  <a:lnTo>
                    <a:pt x="65071" y="203819"/>
                  </a:lnTo>
                  <a:lnTo>
                    <a:pt x="61324" y="264744"/>
                  </a:lnTo>
                  <a:lnTo>
                    <a:pt x="59884" y="306109"/>
                  </a:lnTo>
                  <a:lnTo>
                    <a:pt x="56314" y="351563"/>
                  </a:lnTo>
                  <a:lnTo>
                    <a:pt x="47662" y="402782"/>
                  </a:lnTo>
                  <a:lnTo>
                    <a:pt x="30979" y="461440"/>
                  </a:lnTo>
                  <a:lnTo>
                    <a:pt x="9277" y="491047"/>
                  </a:lnTo>
                  <a:lnTo>
                    <a:pt x="3472" y="499051"/>
                  </a:lnTo>
                  <a:lnTo>
                    <a:pt x="0" y="511554"/>
                  </a:lnTo>
                  <a:lnTo>
                    <a:pt x="1204" y="525313"/>
                  </a:lnTo>
                  <a:lnTo>
                    <a:pt x="6616" y="538061"/>
                  </a:lnTo>
                  <a:lnTo>
                    <a:pt x="44144" y="556056"/>
                  </a:lnTo>
                  <a:lnTo>
                    <a:pt x="96035" y="564149"/>
                  </a:lnTo>
                  <a:lnTo>
                    <a:pt x="124311" y="562265"/>
                  </a:lnTo>
                  <a:lnTo>
                    <a:pt x="138404" y="549139"/>
                  </a:lnTo>
                  <a:lnTo>
                    <a:pt x="143244" y="534284"/>
                  </a:lnTo>
                  <a:lnTo>
                    <a:pt x="143761" y="527218"/>
                  </a:lnTo>
                  <a:lnTo>
                    <a:pt x="125820" y="518442"/>
                  </a:lnTo>
                  <a:lnTo>
                    <a:pt x="115396" y="513636"/>
                  </a:lnTo>
                  <a:lnTo>
                    <a:pt x="108490" y="511105"/>
                  </a:lnTo>
                  <a:lnTo>
                    <a:pt x="101103" y="509155"/>
                  </a:lnTo>
                  <a:lnTo>
                    <a:pt x="95722" y="508352"/>
                  </a:lnTo>
                  <a:lnTo>
                    <a:pt x="90072" y="506225"/>
                  </a:lnTo>
                  <a:lnTo>
                    <a:pt x="86864" y="499969"/>
                  </a:lnTo>
                  <a:lnTo>
                    <a:pt x="88810" y="486779"/>
                  </a:lnTo>
                  <a:lnTo>
                    <a:pt x="102869" y="445899"/>
                  </a:lnTo>
                  <a:lnTo>
                    <a:pt x="121015" y="398794"/>
                  </a:lnTo>
                  <a:lnTo>
                    <a:pt x="141495" y="347509"/>
                  </a:lnTo>
                  <a:lnTo>
                    <a:pt x="162554" y="294086"/>
                  </a:lnTo>
                  <a:lnTo>
                    <a:pt x="182438" y="240570"/>
                  </a:lnTo>
                  <a:lnTo>
                    <a:pt x="199392" y="189005"/>
                  </a:lnTo>
                  <a:lnTo>
                    <a:pt x="211664" y="141434"/>
                  </a:lnTo>
                  <a:lnTo>
                    <a:pt x="217497" y="99901"/>
                  </a:lnTo>
                  <a:lnTo>
                    <a:pt x="224097" y="75677"/>
                  </a:lnTo>
                  <a:lnTo>
                    <a:pt x="226826" y="56332"/>
                  </a:lnTo>
                  <a:lnTo>
                    <a:pt x="226160" y="40504"/>
                  </a:lnTo>
                  <a:lnTo>
                    <a:pt x="222576" y="26835"/>
                  </a:lnTo>
                  <a:lnTo>
                    <a:pt x="202808" y="4835"/>
                  </a:lnTo>
                  <a:lnTo>
                    <a:pt x="172641" y="0"/>
                  </a:lnTo>
                  <a:close/>
                </a:path>
              </a:pathLst>
            </a:custGeom>
            <a:solidFill>
              <a:srgbClr val="CC94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5675292" y="11051502"/>
              <a:ext cx="166618" cy="7866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5581944" y="10628308"/>
              <a:ext cx="486409" cy="169545"/>
            </a:xfrm>
            <a:custGeom>
              <a:avLst/>
              <a:gdLst/>
              <a:ahLst/>
              <a:cxnLst/>
              <a:rect l="l" t="t" r="r" b="b"/>
              <a:pathLst>
                <a:path w="486409" h="169545">
                  <a:moveTo>
                    <a:pt x="103859" y="0"/>
                  </a:moveTo>
                  <a:lnTo>
                    <a:pt x="75501" y="26120"/>
                  </a:lnTo>
                  <a:lnTo>
                    <a:pt x="54879" y="44841"/>
                  </a:lnTo>
                  <a:lnTo>
                    <a:pt x="43138" y="54951"/>
                  </a:lnTo>
                  <a:lnTo>
                    <a:pt x="35045" y="60615"/>
                  </a:lnTo>
                  <a:lnTo>
                    <a:pt x="27533" y="66469"/>
                  </a:lnTo>
                  <a:lnTo>
                    <a:pt x="19150" y="73798"/>
                  </a:lnTo>
                  <a:lnTo>
                    <a:pt x="8448" y="83892"/>
                  </a:lnTo>
                  <a:lnTo>
                    <a:pt x="1179" y="100204"/>
                  </a:lnTo>
                  <a:lnTo>
                    <a:pt x="0" y="123443"/>
                  </a:lnTo>
                  <a:lnTo>
                    <a:pt x="4845" y="144802"/>
                  </a:lnTo>
                  <a:lnTo>
                    <a:pt x="66365" y="161274"/>
                  </a:lnTo>
                  <a:lnTo>
                    <a:pt x="130571" y="165598"/>
                  </a:lnTo>
                  <a:lnTo>
                    <a:pt x="188654" y="168298"/>
                  </a:lnTo>
                  <a:lnTo>
                    <a:pt x="220997" y="169230"/>
                  </a:lnTo>
                  <a:lnTo>
                    <a:pt x="387295" y="169230"/>
                  </a:lnTo>
                  <a:lnTo>
                    <a:pt x="430614" y="159141"/>
                  </a:lnTo>
                  <a:lnTo>
                    <a:pt x="453283" y="126006"/>
                  </a:lnTo>
                  <a:lnTo>
                    <a:pt x="480134" y="74671"/>
                  </a:lnTo>
                  <a:lnTo>
                    <a:pt x="485973" y="54951"/>
                  </a:lnTo>
                  <a:lnTo>
                    <a:pt x="485790" y="41221"/>
                  </a:lnTo>
                  <a:lnTo>
                    <a:pt x="463167" y="8345"/>
                  </a:lnTo>
                  <a:lnTo>
                    <a:pt x="452340" y="6167"/>
                  </a:lnTo>
                  <a:lnTo>
                    <a:pt x="103859" y="0"/>
                  </a:lnTo>
                  <a:close/>
                </a:path>
              </a:pathLst>
            </a:custGeom>
            <a:solidFill>
              <a:srgbClr val="F9D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5842682" y="10266830"/>
              <a:ext cx="231002" cy="47577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5639948" y="10133313"/>
              <a:ext cx="416559" cy="454659"/>
            </a:xfrm>
            <a:custGeom>
              <a:avLst/>
              <a:gdLst/>
              <a:ahLst/>
              <a:cxnLst/>
              <a:rect l="l" t="t" r="r" b="b"/>
              <a:pathLst>
                <a:path w="416559" h="454659">
                  <a:moveTo>
                    <a:pt x="416394" y="263664"/>
                  </a:moveTo>
                  <a:lnTo>
                    <a:pt x="392785" y="187020"/>
                  </a:lnTo>
                  <a:lnTo>
                    <a:pt x="374230" y="128219"/>
                  </a:lnTo>
                  <a:lnTo>
                    <a:pt x="360908" y="88684"/>
                  </a:lnTo>
                  <a:lnTo>
                    <a:pt x="339623" y="65074"/>
                  </a:lnTo>
                  <a:lnTo>
                    <a:pt x="339001" y="65100"/>
                  </a:lnTo>
                  <a:lnTo>
                    <a:pt x="302285" y="48323"/>
                  </a:lnTo>
                  <a:lnTo>
                    <a:pt x="278244" y="36690"/>
                  </a:lnTo>
                  <a:lnTo>
                    <a:pt x="259549" y="26289"/>
                  </a:lnTo>
                  <a:lnTo>
                    <a:pt x="236334" y="12014"/>
                  </a:lnTo>
                  <a:lnTo>
                    <a:pt x="200279" y="1574"/>
                  </a:lnTo>
                  <a:lnTo>
                    <a:pt x="155333" y="0"/>
                  </a:lnTo>
                  <a:lnTo>
                    <a:pt x="116979" y="2527"/>
                  </a:lnTo>
                  <a:lnTo>
                    <a:pt x="100761" y="4432"/>
                  </a:lnTo>
                  <a:lnTo>
                    <a:pt x="77190" y="22923"/>
                  </a:lnTo>
                  <a:lnTo>
                    <a:pt x="47269" y="38862"/>
                  </a:lnTo>
                  <a:lnTo>
                    <a:pt x="19418" y="53035"/>
                  </a:lnTo>
                  <a:lnTo>
                    <a:pt x="2057" y="66255"/>
                  </a:lnTo>
                  <a:lnTo>
                    <a:pt x="0" y="83820"/>
                  </a:lnTo>
                  <a:lnTo>
                    <a:pt x="2895" y="118808"/>
                  </a:lnTo>
                  <a:lnTo>
                    <a:pt x="8458" y="166941"/>
                  </a:lnTo>
                  <a:lnTo>
                    <a:pt x="14414" y="223926"/>
                  </a:lnTo>
                  <a:lnTo>
                    <a:pt x="18465" y="285521"/>
                  </a:lnTo>
                  <a:lnTo>
                    <a:pt x="18326" y="347421"/>
                  </a:lnTo>
                  <a:lnTo>
                    <a:pt x="11696" y="405358"/>
                  </a:lnTo>
                  <a:lnTo>
                    <a:pt x="50457" y="423964"/>
                  </a:lnTo>
                  <a:lnTo>
                    <a:pt x="140589" y="439648"/>
                  </a:lnTo>
                  <a:lnTo>
                    <a:pt x="231673" y="450481"/>
                  </a:lnTo>
                  <a:lnTo>
                    <a:pt x="273240" y="454520"/>
                  </a:lnTo>
                  <a:lnTo>
                    <a:pt x="301231" y="277914"/>
                  </a:lnTo>
                  <a:lnTo>
                    <a:pt x="316166" y="314794"/>
                  </a:lnTo>
                  <a:lnTo>
                    <a:pt x="331787" y="326555"/>
                  </a:lnTo>
                  <a:lnTo>
                    <a:pt x="343954" y="319062"/>
                  </a:lnTo>
                  <a:lnTo>
                    <a:pt x="356819" y="310019"/>
                  </a:lnTo>
                  <a:lnTo>
                    <a:pt x="378320" y="293522"/>
                  </a:lnTo>
                  <a:lnTo>
                    <a:pt x="416394" y="263664"/>
                  </a:lnTo>
                  <a:close/>
                </a:path>
              </a:pathLst>
            </a:custGeom>
            <a:solidFill>
              <a:srgbClr val="A38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5612368" y="10191615"/>
              <a:ext cx="93588" cy="21113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5570441" y="10275453"/>
              <a:ext cx="435609" cy="478155"/>
            </a:xfrm>
            <a:custGeom>
              <a:avLst/>
              <a:gdLst/>
              <a:ahLst/>
              <a:cxnLst/>
              <a:rect l="l" t="t" r="r" b="b"/>
              <a:pathLst>
                <a:path w="435609" h="478154">
                  <a:moveTo>
                    <a:pt x="240453" y="0"/>
                  </a:moveTo>
                  <a:lnTo>
                    <a:pt x="222466" y="3"/>
                  </a:lnTo>
                  <a:lnTo>
                    <a:pt x="184431" y="1958"/>
                  </a:lnTo>
                  <a:lnTo>
                    <a:pt x="164748" y="2492"/>
                  </a:lnTo>
                  <a:lnTo>
                    <a:pt x="97070" y="7536"/>
                  </a:lnTo>
                  <a:lnTo>
                    <a:pt x="47988" y="24043"/>
                  </a:lnTo>
                  <a:lnTo>
                    <a:pt x="16272" y="47327"/>
                  </a:lnTo>
                  <a:lnTo>
                    <a:pt x="0" y="95484"/>
                  </a:lnTo>
                  <a:lnTo>
                    <a:pt x="16776" y="163620"/>
                  </a:lnTo>
                  <a:lnTo>
                    <a:pt x="23671" y="224942"/>
                  </a:lnTo>
                  <a:lnTo>
                    <a:pt x="23842" y="279553"/>
                  </a:lnTo>
                  <a:lnTo>
                    <a:pt x="20449" y="327555"/>
                  </a:lnTo>
                  <a:lnTo>
                    <a:pt x="16649" y="369051"/>
                  </a:lnTo>
                  <a:lnTo>
                    <a:pt x="15602" y="404142"/>
                  </a:lnTo>
                  <a:lnTo>
                    <a:pt x="34396" y="455525"/>
                  </a:lnTo>
                  <a:lnTo>
                    <a:pt x="106981" y="471408"/>
                  </a:lnTo>
                  <a:lnTo>
                    <a:pt x="169327" y="475539"/>
                  </a:lnTo>
                  <a:lnTo>
                    <a:pt x="238276" y="477624"/>
                  </a:lnTo>
                  <a:lnTo>
                    <a:pt x="305756" y="478034"/>
                  </a:lnTo>
                  <a:lnTo>
                    <a:pt x="363692" y="477141"/>
                  </a:lnTo>
                  <a:lnTo>
                    <a:pt x="404010" y="475315"/>
                  </a:lnTo>
                  <a:lnTo>
                    <a:pt x="418636" y="472928"/>
                  </a:lnTo>
                  <a:lnTo>
                    <a:pt x="430567" y="455154"/>
                  </a:lnTo>
                  <a:lnTo>
                    <a:pt x="435064" y="434723"/>
                  </a:lnTo>
                  <a:lnTo>
                    <a:pt x="433915" y="410060"/>
                  </a:lnTo>
                  <a:lnTo>
                    <a:pt x="428908" y="379588"/>
                  </a:lnTo>
                  <a:lnTo>
                    <a:pt x="421832" y="341733"/>
                  </a:lnTo>
                  <a:lnTo>
                    <a:pt x="414474" y="294919"/>
                  </a:lnTo>
                  <a:lnTo>
                    <a:pt x="408623" y="237571"/>
                  </a:lnTo>
                  <a:lnTo>
                    <a:pt x="406067" y="168113"/>
                  </a:lnTo>
                  <a:lnTo>
                    <a:pt x="408594" y="84971"/>
                  </a:lnTo>
                  <a:lnTo>
                    <a:pt x="406714" y="62505"/>
                  </a:lnTo>
                  <a:lnTo>
                    <a:pt x="394563" y="40773"/>
                  </a:lnTo>
                  <a:lnTo>
                    <a:pt x="366537" y="21776"/>
                  </a:lnTo>
                  <a:lnTo>
                    <a:pt x="317035" y="7518"/>
                  </a:lnTo>
                  <a:lnTo>
                    <a:pt x="240453" y="0"/>
                  </a:lnTo>
                  <a:close/>
                </a:path>
              </a:pathLst>
            </a:custGeom>
            <a:solidFill>
              <a:srgbClr val="F9D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5826946" y="10124189"/>
              <a:ext cx="235188" cy="28292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5796274" y="9874538"/>
              <a:ext cx="168275" cy="278765"/>
            </a:xfrm>
            <a:custGeom>
              <a:avLst/>
              <a:gdLst/>
              <a:ahLst/>
              <a:cxnLst/>
              <a:rect l="l" t="t" r="r" b="b"/>
              <a:pathLst>
                <a:path w="168275" h="278765">
                  <a:moveTo>
                    <a:pt x="52166" y="0"/>
                  </a:moveTo>
                  <a:lnTo>
                    <a:pt x="40365" y="1682"/>
                  </a:lnTo>
                  <a:lnTo>
                    <a:pt x="1955" y="226833"/>
                  </a:lnTo>
                  <a:lnTo>
                    <a:pt x="0" y="239717"/>
                  </a:lnTo>
                  <a:lnTo>
                    <a:pt x="2664" y="247231"/>
                  </a:lnTo>
                  <a:lnTo>
                    <a:pt x="12514" y="249859"/>
                  </a:lnTo>
                  <a:lnTo>
                    <a:pt x="27925" y="247416"/>
                  </a:lnTo>
                  <a:lnTo>
                    <a:pt x="47276" y="239717"/>
                  </a:lnTo>
                  <a:lnTo>
                    <a:pt x="50116" y="256493"/>
                  </a:lnTo>
                  <a:lnTo>
                    <a:pt x="55176" y="267987"/>
                  </a:lnTo>
                  <a:lnTo>
                    <a:pt x="60699" y="274822"/>
                  </a:lnTo>
                  <a:lnTo>
                    <a:pt x="64929" y="277621"/>
                  </a:lnTo>
                  <a:lnTo>
                    <a:pt x="84029" y="278223"/>
                  </a:lnTo>
                  <a:lnTo>
                    <a:pt x="113190" y="272374"/>
                  </a:lnTo>
                  <a:lnTo>
                    <a:pt x="143921" y="259809"/>
                  </a:lnTo>
                  <a:lnTo>
                    <a:pt x="167733" y="240261"/>
                  </a:lnTo>
                  <a:lnTo>
                    <a:pt x="151854" y="223416"/>
                  </a:lnTo>
                  <a:lnTo>
                    <a:pt x="138091" y="180000"/>
                  </a:lnTo>
                  <a:lnTo>
                    <a:pt x="126764" y="127009"/>
                  </a:lnTo>
                  <a:lnTo>
                    <a:pt x="118195" y="81439"/>
                  </a:lnTo>
                  <a:lnTo>
                    <a:pt x="116791" y="70444"/>
                  </a:lnTo>
                  <a:lnTo>
                    <a:pt x="114408" y="57529"/>
                  </a:lnTo>
                  <a:lnTo>
                    <a:pt x="111364" y="44975"/>
                  </a:lnTo>
                  <a:lnTo>
                    <a:pt x="107975" y="35063"/>
                  </a:lnTo>
                  <a:lnTo>
                    <a:pt x="92087" y="14559"/>
                  </a:lnTo>
                  <a:lnTo>
                    <a:pt x="71445" y="3581"/>
                  </a:lnTo>
                  <a:lnTo>
                    <a:pt x="52166" y="0"/>
                  </a:lnTo>
                  <a:close/>
                </a:path>
              </a:pathLst>
            </a:custGeom>
            <a:solidFill>
              <a:srgbClr val="873F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5662186" y="9861881"/>
              <a:ext cx="269240" cy="299720"/>
            </a:xfrm>
            <a:custGeom>
              <a:avLst/>
              <a:gdLst/>
              <a:ahLst/>
              <a:cxnLst/>
              <a:rect l="l" t="t" r="r" b="b"/>
              <a:pathLst>
                <a:path w="269240" h="299720">
                  <a:moveTo>
                    <a:pt x="136278" y="0"/>
                  </a:moveTo>
                  <a:lnTo>
                    <a:pt x="122884" y="1433"/>
                  </a:lnTo>
                  <a:lnTo>
                    <a:pt x="106912" y="5346"/>
                  </a:lnTo>
                  <a:lnTo>
                    <a:pt x="89786" y="12081"/>
                  </a:lnTo>
                  <a:lnTo>
                    <a:pt x="72929" y="21978"/>
                  </a:lnTo>
                  <a:lnTo>
                    <a:pt x="72156" y="21978"/>
                  </a:lnTo>
                  <a:lnTo>
                    <a:pt x="71421" y="22795"/>
                  </a:lnTo>
                  <a:lnTo>
                    <a:pt x="71055" y="23287"/>
                  </a:lnTo>
                  <a:lnTo>
                    <a:pt x="62721" y="30389"/>
                  </a:lnTo>
                  <a:lnTo>
                    <a:pt x="37214" y="74385"/>
                  </a:lnTo>
                  <a:lnTo>
                    <a:pt x="30037" y="114636"/>
                  </a:lnTo>
                  <a:lnTo>
                    <a:pt x="23665" y="187256"/>
                  </a:lnTo>
                  <a:lnTo>
                    <a:pt x="21276" y="220923"/>
                  </a:lnTo>
                  <a:lnTo>
                    <a:pt x="15024" y="245354"/>
                  </a:lnTo>
                  <a:lnTo>
                    <a:pt x="55050" y="290069"/>
                  </a:lnTo>
                  <a:lnTo>
                    <a:pt x="103397" y="297875"/>
                  </a:lnTo>
                  <a:lnTo>
                    <a:pt x="158670" y="299528"/>
                  </a:lnTo>
                  <a:lnTo>
                    <a:pt x="215654" y="293233"/>
                  </a:lnTo>
                  <a:lnTo>
                    <a:pt x="269133" y="277195"/>
                  </a:lnTo>
                  <a:lnTo>
                    <a:pt x="256023" y="256550"/>
                  </a:lnTo>
                  <a:lnTo>
                    <a:pt x="248406" y="238118"/>
                  </a:lnTo>
                  <a:lnTo>
                    <a:pt x="243356" y="211503"/>
                  </a:lnTo>
                  <a:lnTo>
                    <a:pt x="237950" y="166309"/>
                  </a:lnTo>
                  <a:lnTo>
                    <a:pt x="233344" y="104498"/>
                  </a:lnTo>
                  <a:lnTo>
                    <a:pt x="226148" y="61503"/>
                  </a:lnTo>
                  <a:lnTo>
                    <a:pt x="212402" y="32302"/>
                  </a:lnTo>
                  <a:lnTo>
                    <a:pt x="200140" y="21978"/>
                  </a:lnTo>
                  <a:lnTo>
                    <a:pt x="72929" y="21978"/>
                  </a:lnTo>
                  <a:lnTo>
                    <a:pt x="72270" y="21852"/>
                  </a:lnTo>
                  <a:lnTo>
                    <a:pt x="199991" y="21852"/>
                  </a:lnTo>
                  <a:lnTo>
                    <a:pt x="188140" y="11873"/>
                  </a:lnTo>
                  <a:lnTo>
                    <a:pt x="177373" y="6232"/>
                  </a:lnTo>
                  <a:lnTo>
                    <a:pt x="166580" y="2430"/>
                  </a:lnTo>
                  <a:lnTo>
                    <a:pt x="153601" y="381"/>
                  </a:lnTo>
                  <a:lnTo>
                    <a:pt x="136278" y="0"/>
                  </a:lnTo>
                  <a:close/>
                </a:path>
              </a:pathLst>
            </a:custGeom>
            <a:solidFill>
              <a:srgbClr val="5B25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3766331" y="9790647"/>
              <a:ext cx="1212881" cy="147473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5590592" y="8434821"/>
              <a:ext cx="1774189" cy="1282065"/>
            </a:xfrm>
            <a:custGeom>
              <a:avLst/>
              <a:gdLst/>
              <a:ahLst/>
              <a:cxnLst/>
              <a:rect l="l" t="t" r="r" b="b"/>
              <a:pathLst>
                <a:path w="1774190" h="1282065">
                  <a:moveTo>
                    <a:pt x="1774040" y="0"/>
                  </a:moveTo>
                  <a:lnTo>
                    <a:pt x="0" y="0"/>
                  </a:lnTo>
                  <a:lnTo>
                    <a:pt x="0" y="1281981"/>
                  </a:lnTo>
                  <a:lnTo>
                    <a:pt x="1774040" y="1281981"/>
                  </a:lnTo>
                  <a:lnTo>
                    <a:pt x="1774040" y="0"/>
                  </a:lnTo>
                  <a:close/>
                </a:path>
              </a:pathLst>
            </a:custGeom>
            <a:solidFill>
              <a:srgbClr val="AFB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5669826" y="8499929"/>
              <a:ext cx="1616075" cy="1151890"/>
            </a:xfrm>
            <a:custGeom>
              <a:avLst/>
              <a:gdLst/>
              <a:ahLst/>
              <a:cxnLst/>
              <a:rect l="l" t="t" r="r" b="b"/>
              <a:pathLst>
                <a:path w="1616075" h="1151890">
                  <a:moveTo>
                    <a:pt x="1615563" y="0"/>
                  </a:moveTo>
                  <a:lnTo>
                    <a:pt x="0" y="0"/>
                  </a:lnTo>
                  <a:lnTo>
                    <a:pt x="0" y="1151755"/>
                  </a:lnTo>
                  <a:lnTo>
                    <a:pt x="1615563" y="1151755"/>
                  </a:lnTo>
                  <a:lnTo>
                    <a:pt x="1615563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6789453" y="8975866"/>
              <a:ext cx="178435" cy="148590"/>
            </a:xfrm>
            <a:custGeom>
              <a:avLst/>
              <a:gdLst/>
              <a:ahLst/>
              <a:cxnLst/>
              <a:rect l="l" t="t" r="r" b="b"/>
              <a:pathLst>
                <a:path w="178434" h="148590">
                  <a:moveTo>
                    <a:pt x="173921" y="0"/>
                  </a:moveTo>
                  <a:lnTo>
                    <a:pt x="164466" y="9863"/>
                  </a:lnTo>
                  <a:lnTo>
                    <a:pt x="160769" y="12858"/>
                  </a:lnTo>
                  <a:lnTo>
                    <a:pt x="154446" y="15780"/>
                  </a:lnTo>
                  <a:lnTo>
                    <a:pt x="133036" y="22900"/>
                  </a:lnTo>
                  <a:lnTo>
                    <a:pt x="126247" y="25339"/>
                  </a:lnTo>
                  <a:lnTo>
                    <a:pt x="120142" y="30480"/>
                  </a:lnTo>
                  <a:lnTo>
                    <a:pt x="110991" y="39811"/>
                  </a:lnTo>
                  <a:lnTo>
                    <a:pt x="97054" y="54574"/>
                  </a:lnTo>
                  <a:lnTo>
                    <a:pt x="83921" y="61389"/>
                  </a:lnTo>
                  <a:lnTo>
                    <a:pt x="56082" y="74285"/>
                  </a:lnTo>
                  <a:lnTo>
                    <a:pt x="24464" y="87660"/>
                  </a:lnTo>
                  <a:lnTo>
                    <a:pt x="0" y="95913"/>
                  </a:lnTo>
                  <a:lnTo>
                    <a:pt x="9090" y="126815"/>
                  </a:lnTo>
                  <a:lnTo>
                    <a:pt x="13982" y="142602"/>
                  </a:lnTo>
                  <a:lnTo>
                    <a:pt x="16351" y="148212"/>
                  </a:lnTo>
                  <a:lnTo>
                    <a:pt x="17873" y="148581"/>
                  </a:lnTo>
                  <a:lnTo>
                    <a:pt x="33848" y="140588"/>
                  </a:lnTo>
                  <a:lnTo>
                    <a:pt x="116362" y="98195"/>
                  </a:lnTo>
                  <a:lnTo>
                    <a:pt x="122240" y="96327"/>
                  </a:lnTo>
                  <a:lnTo>
                    <a:pt x="167795" y="80206"/>
                  </a:lnTo>
                  <a:lnTo>
                    <a:pt x="176311" y="37962"/>
                  </a:lnTo>
                  <a:lnTo>
                    <a:pt x="176119" y="32334"/>
                  </a:lnTo>
                  <a:lnTo>
                    <a:pt x="174476" y="30239"/>
                  </a:lnTo>
                  <a:lnTo>
                    <a:pt x="172968" y="28962"/>
                  </a:lnTo>
                  <a:lnTo>
                    <a:pt x="166382" y="29339"/>
                  </a:lnTo>
                  <a:lnTo>
                    <a:pt x="159565" y="30805"/>
                  </a:lnTo>
                  <a:lnTo>
                    <a:pt x="166141" y="25632"/>
                  </a:lnTo>
                  <a:lnTo>
                    <a:pt x="172769" y="23517"/>
                  </a:lnTo>
                  <a:lnTo>
                    <a:pt x="178340" y="10837"/>
                  </a:lnTo>
                  <a:lnTo>
                    <a:pt x="173921" y="0"/>
                  </a:lnTo>
                  <a:close/>
                </a:path>
              </a:pathLst>
            </a:custGeom>
            <a:solidFill>
              <a:srgbClr val="E0A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6861999" y="9005233"/>
              <a:ext cx="96635" cy="8150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6922348" y="8994864"/>
              <a:ext cx="57785" cy="62865"/>
            </a:xfrm>
            <a:custGeom>
              <a:avLst/>
              <a:gdLst/>
              <a:ahLst/>
              <a:cxnLst/>
              <a:rect l="l" t="t" r="r" b="b"/>
              <a:pathLst>
                <a:path w="57784" h="62865">
                  <a:moveTo>
                    <a:pt x="35067" y="61034"/>
                  </a:moveTo>
                  <a:lnTo>
                    <a:pt x="9643" y="61034"/>
                  </a:lnTo>
                  <a:lnTo>
                    <a:pt x="22606" y="62448"/>
                  </a:lnTo>
                  <a:lnTo>
                    <a:pt x="35067" y="61034"/>
                  </a:lnTo>
                  <a:close/>
                </a:path>
                <a:path w="57784" h="62865">
                  <a:moveTo>
                    <a:pt x="5402" y="49977"/>
                  </a:moveTo>
                  <a:lnTo>
                    <a:pt x="0" y="52857"/>
                  </a:lnTo>
                  <a:lnTo>
                    <a:pt x="3759" y="61369"/>
                  </a:lnTo>
                  <a:lnTo>
                    <a:pt x="9643" y="61034"/>
                  </a:lnTo>
                  <a:lnTo>
                    <a:pt x="35067" y="61034"/>
                  </a:lnTo>
                  <a:lnTo>
                    <a:pt x="36082" y="60919"/>
                  </a:lnTo>
                  <a:lnTo>
                    <a:pt x="35977" y="57464"/>
                  </a:lnTo>
                  <a:lnTo>
                    <a:pt x="35925" y="54176"/>
                  </a:lnTo>
                  <a:lnTo>
                    <a:pt x="40380" y="54176"/>
                  </a:lnTo>
                  <a:lnTo>
                    <a:pt x="41816" y="50134"/>
                  </a:lnTo>
                  <a:lnTo>
                    <a:pt x="10376" y="50134"/>
                  </a:lnTo>
                  <a:lnTo>
                    <a:pt x="9172" y="50040"/>
                  </a:lnTo>
                  <a:lnTo>
                    <a:pt x="5402" y="49977"/>
                  </a:lnTo>
                  <a:close/>
                </a:path>
                <a:path w="57784" h="62865">
                  <a:moveTo>
                    <a:pt x="40380" y="54176"/>
                  </a:moveTo>
                  <a:lnTo>
                    <a:pt x="35925" y="54176"/>
                  </a:lnTo>
                  <a:lnTo>
                    <a:pt x="40124" y="54898"/>
                  </a:lnTo>
                  <a:lnTo>
                    <a:pt x="40380" y="54176"/>
                  </a:lnTo>
                  <a:close/>
                </a:path>
                <a:path w="57784" h="62865">
                  <a:moveTo>
                    <a:pt x="6031" y="31716"/>
                  </a:moveTo>
                  <a:lnTo>
                    <a:pt x="1256" y="42721"/>
                  </a:lnTo>
                  <a:lnTo>
                    <a:pt x="7392" y="45726"/>
                  </a:lnTo>
                  <a:lnTo>
                    <a:pt x="14167" y="48501"/>
                  </a:lnTo>
                  <a:lnTo>
                    <a:pt x="17653" y="49977"/>
                  </a:lnTo>
                  <a:lnTo>
                    <a:pt x="21800" y="50040"/>
                  </a:lnTo>
                  <a:lnTo>
                    <a:pt x="10376" y="50134"/>
                  </a:lnTo>
                  <a:lnTo>
                    <a:pt x="41816" y="50134"/>
                  </a:lnTo>
                  <a:lnTo>
                    <a:pt x="44082" y="43852"/>
                  </a:lnTo>
                  <a:lnTo>
                    <a:pt x="44155" y="38627"/>
                  </a:lnTo>
                  <a:lnTo>
                    <a:pt x="45090" y="37758"/>
                  </a:lnTo>
                  <a:lnTo>
                    <a:pt x="18355" y="37758"/>
                  </a:lnTo>
                  <a:lnTo>
                    <a:pt x="6031" y="31716"/>
                  </a:lnTo>
                  <a:close/>
                </a:path>
                <a:path w="57784" h="62865">
                  <a:moveTo>
                    <a:pt x="10826" y="21329"/>
                  </a:moveTo>
                  <a:lnTo>
                    <a:pt x="8806" y="25538"/>
                  </a:lnTo>
                  <a:lnTo>
                    <a:pt x="6816" y="29779"/>
                  </a:lnTo>
                  <a:lnTo>
                    <a:pt x="19161" y="35621"/>
                  </a:lnTo>
                  <a:lnTo>
                    <a:pt x="23339" y="36794"/>
                  </a:lnTo>
                  <a:lnTo>
                    <a:pt x="18355" y="37758"/>
                  </a:lnTo>
                  <a:lnTo>
                    <a:pt x="45090" y="37758"/>
                  </a:lnTo>
                  <a:lnTo>
                    <a:pt x="48490" y="34595"/>
                  </a:lnTo>
                  <a:lnTo>
                    <a:pt x="53401" y="28606"/>
                  </a:lnTo>
                  <a:lnTo>
                    <a:pt x="51944" y="22480"/>
                  </a:lnTo>
                  <a:lnTo>
                    <a:pt x="25999" y="22480"/>
                  </a:lnTo>
                  <a:lnTo>
                    <a:pt x="10826" y="21329"/>
                  </a:lnTo>
                  <a:close/>
                </a:path>
                <a:path w="57784" h="62865">
                  <a:moveTo>
                    <a:pt x="27245" y="22418"/>
                  </a:moveTo>
                  <a:lnTo>
                    <a:pt x="25999" y="22480"/>
                  </a:lnTo>
                  <a:lnTo>
                    <a:pt x="51944" y="22480"/>
                  </a:lnTo>
                  <a:lnTo>
                    <a:pt x="28480" y="22449"/>
                  </a:lnTo>
                  <a:lnTo>
                    <a:pt x="27245" y="22418"/>
                  </a:lnTo>
                  <a:close/>
                </a:path>
                <a:path w="57784" h="62865">
                  <a:moveTo>
                    <a:pt x="55715" y="0"/>
                  </a:moveTo>
                  <a:lnTo>
                    <a:pt x="52364" y="52"/>
                  </a:lnTo>
                  <a:lnTo>
                    <a:pt x="49003" y="146"/>
                  </a:lnTo>
                  <a:lnTo>
                    <a:pt x="40312" y="5340"/>
                  </a:lnTo>
                  <a:lnTo>
                    <a:pt x="35245" y="5455"/>
                  </a:lnTo>
                  <a:lnTo>
                    <a:pt x="23569" y="6146"/>
                  </a:lnTo>
                  <a:lnTo>
                    <a:pt x="19496" y="12931"/>
                  </a:lnTo>
                  <a:lnTo>
                    <a:pt x="20386" y="15852"/>
                  </a:lnTo>
                  <a:lnTo>
                    <a:pt x="23800" y="18324"/>
                  </a:lnTo>
                  <a:lnTo>
                    <a:pt x="34323" y="19716"/>
                  </a:lnTo>
                  <a:lnTo>
                    <a:pt x="28480" y="22449"/>
                  </a:lnTo>
                  <a:lnTo>
                    <a:pt x="51936" y="22449"/>
                  </a:lnTo>
                  <a:lnTo>
                    <a:pt x="51757" y="21695"/>
                  </a:lnTo>
                  <a:lnTo>
                    <a:pt x="51684" y="16701"/>
                  </a:lnTo>
                  <a:lnTo>
                    <a:pt x="57736" y="15046"/>
                  </a:lnTo>
                  <a:lnTo>
                    <a:pt x="57223" y="12491"/>
                  </a:lnTo>
                  <a:lnTo>
                    <a:pt x="56762" y="10010"/>
                  </a:lnTo>
                  <a:lnTo>
                    <a:pt x="55715" y="0"/>
                  </a:lnTo>
                  <a:close/>
                </a:path>
              </a:pathLst>
            </a:custGeom>
            <a:solidFill>
              <a:srgbClr val="E0AC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6853102" y="9026975"/>
              <a:ext cx="48260" cy="102870"/>
            </a:xfrm>
            <a:custGeom>
              <a:avLst/>
              <a:gdLst/>
              <a:ahLst/>
              <a:cxnLst/>
              <a:rect l="l" t="t" r="r" b="b"/>
              <a:pathLst>
                <a:path w="48259" h="102870">
                  <a:moveTo>
                    <a:pt x="23119" y="0"/>
                  </a:moveTo>
                  <a:lnTo>
                    <a:pt x="0" y="8680"/>
                  </a:lnTo>
                  <a:lnTo>
                    <a:pt x="18784" y="102656"/>
                  </a:lnTo>
                  <a:lnTo>
                    <a:pt x="47726" y="79536"/>
                  </a:lnTo>
                  <a:lnTo>
                    <a:pt x="23119" y="0"/>
                  </a:lnTo>
                  <a:close/>
                </a:path>
              </a:pathLst>
            </a:custGeom>
            <a:solidFill>
              <a:srgbClr val="D4D5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6667984" y="8892471"/>
              <a:ext cx="232410" cy="286385"/>
            </a:xfrm>
            <a:custGeom>
              <a:avLst/>
              <a:gdLst/>
              <a:ahLst/>
              <a:cxnLst/>
              <a:rect l="l" t="t" r="r" b="b"/>
              <a:pathLst>
                <a:path w="232409" h="286384">
                  <a:moveTo>
                    <a:pt x="17360" y="0"/>
                  </a:moveTo>
                  <a:lnTo>
                    <a:pt x="14343" y="25084"/>
                  </a:lnTo>
                  <a:lnTo>
                    <a:pt x="7867" y="81894"/>
                  </a:lnTo>
                  <a:lnTo>
                    <a:pt x="1798" y="142766"/>
                  </a:lnTo>
                  <a:lnTo>
                    <a:pt x="0" y="180036"/>
                  </a:lnTo>
                  <a:lnTo>
                    <a:pt x="11997" y="205192"/>
                  </a:lnTo>
                  <a:lnTo>
                    <a:pt x="37417" y="239704"/>
                  </a:lnTo>
                  <a:lnTo>
                    <a:pt x="65280" y="270958"/>
                  </a:lnTo>
                  <a:lnTo>
                    <a:pt x="84604" y="286336"/>
                  </a:lnTo>
                  <a:lnTo>
                    <a:pt x="102772" y="285613"/>
                  </a:lnTo>
                  <a:lnTo>
                    <a:pt x="133951" y="277375"/>
                  </a:lnTo>
                  <a:lnTo>
                    <a:pt x="177337" y="262228"/>
                  </a:lnTo>
                  <a:lnTo>
                    <a:pt x="232129" y="240778"/>
                  </a:lnTo>
                  <a:lnTo>
                    <a:pt x="220618" y="230571"/>
                  </a:lnTo>
                  <a:lnTo>
                    <a:pt x="213391" y="216099"/>
                  </a:lnTo>
                  <a:lnTo>
                    <a:pt x="207397" y="187399"/>
                  </a:lnTo>
                  <a:lnTo>
                    <a:pt x="199585" y="134508"/>
                  </a:lnTo>
                  <a:lnTo>
                    <a:pt x="168216" y="148863"/>
                  </a:lnTo>
                  <a:lnTo>
                    <a:pt x="144363" y="159189"/>
                  </a:lnTo>
                  <a:lnTo>
                    <a:pt x="128718" y="164843"/>
                  </a:lnTo>
                  <a:lnTo>
                    <a:pt x="121138" y="166247"/>
                  </a:lnTo>
                  <a:lnTo>
                    <a:pt x="114704" y="166217"/>
                  </a:lnTo>
                  <a:lnTo>
                    <a:pt x="109489" y="163332"/>
                  </a:lnTo>
                  <a:lnTo>
                    <a:pt x="105567" y="156173"/>
                  </a:lnTo>
                  <a:lnTo>
                    <a:pt x="94328" y="132528"/>
                  </a:lnTo>
                  <a:lnTo>
                    <a:pt x="73667" y="92201"/>
                  </a:lnTo>
                  <a:lnTo>
                    <a:pt x="53415" y="51866"/>
                  </a:lnTo>
                  <a:lnTo>
                    <a:pt x="39331" y="18613"/>
                  </a:lnTo>
                  <a:lnTo>
                    <a:pt x="32010" y="10042"/>
                  </a:lnTo>
                  <a:lnTo>
                    <a:pt x="23875" y="3500"/>
                  </a:lnTo>
                  <a:lnTo>
                    <a:pt x="173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5995377" y="9228952"/>
              <a:ext cx="179418" cy="12574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6102545" y="8869285"/>
              <a:ext cx="257810" cy="464820"/>
            </a:xfrm>
            <a:custGeom>
              <a:avLst/>
              <a:gdLst/>
              <a:ahLst/>
              <a:cxnLst/>
              <a:rect l="l" t="t" r="r" b="b"/>
              <a:pathLst>
                <a:path w="257809" h="464820">
                  <a:moveTo>
                    <a:pt x="225579" y="0"/>
                  </a:moveTo>
                  <a:lnTo>
                    <a:pt x="211755" y="3497"/>
                  </a:lnTo>
                  <a:lnTo>
                    <a:pt x="196695" y="18850"/>
                  </a:lnTo>
                  <a:lnTo>
                    <a:pt x="164957" y="119438"/>
                  </a:lnTo>
                  <a:lnTo>
                    <a:pt x="139627" y="196677"/>
                  </a:lnTo>
                  <a:lnTo>
                    <a:pt x="120739" y="248769"/>
                  </a:lnTo>
                  <a:lnTo>
                    <a:pt x="104773" y="267358"/>
                  </a:lnTo>
                  <a:lnTo>
                    <a:pt x="71988" y="299102"/>
                  </a:lnTo>
                  <a:lnTo>
                    <a:pt x="0" y="365918"/>
                  </a:lnTo>
                  <a:lnTo>
                    <a:pt x="11389" y="382976"/>
                  </a:lnTo>
                  <a:lnTo>
                    <a:pt x="28431" y="410203"/>
                  </a:lnTo>
                  <a:lnTo>
                    <a:pt x="44636" y="439878"/>
                  </a:lnTo>
                  <a:lnTo>
                    <a:pt x="53516" y="464281"/>
                  </a:lnTo>
                  <a:lnTo>
                    <a:pt x="67308" y="456867"/>
                  </a:lnTo>
                  <a:lnTo>
                    <a:pt x="100031" y="430215"/>
                  </a:lnTo>
                  <a:lnTo>
                    <a:pt x="141043" y="392227"/>
                  </a:lnTo>
                  <a:lnTo>
                    <a:pt x="179702" y="350804"/>
                  </a:lnTo>
                  <a:lnTo>
                    <a:pt x="205365" y="313846"/>
                  </a:lnTo>
                  <a:lnTo>
                    <a:pt x="221205" y="271026"/>
                  </a:lnTo>
                  <a:lnTo>
                    <a:pt x="231448" y="226537"/>
                  </a:lnTo>
                  <a:lnTo>
                    <a:pt x="238769" y="185947"/>
                  </a:lnTo>
                  <a:lnTo>
                    <a:pt x="253402" y="121257"/>
                  </a:lnTo>
                  <a:lnTo>
                    <a:pt x="257560" y="80984"/>
                  </a:lnTo>
                  <a:lnTo>
                    <a:pt x="256586" y="43279"/>
                  </a:lnTo>
                  <a:lnTo>
                    <a:pt x="248746" y="17415"/>
                  </a:lnTo>
                  <a:lnTo>
                    <a:pt x="237974" y="5568"/>
                  </a:lnTo>
                  <a:lnTo>
                    <a:pt x="2255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6455939" y="8766816"/>
              <a:ext cx="114980" cy="14009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6458869" y="8763606"/>
              <a:ext cx="108583" cy="13572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6246631" y="8621458"/>
              <a:ext cx="484275" cy="161014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5145245" y="10505448"/>
              <a:ext cx="415290" cy="534035"/>
            </a:xfrm>
            <a:custGeom>
              <a:avLst/>
              <a:gdLst/>
              <a:ahLst/>
              <a:cxnLst/>
              <a:rect l="l" t="t" r="r" b="b"/>
              <a:pathLst>
                <a:path w="415290" h="534034">
                  <a:moveTo>
                    <a:pt x="414680" y="60858"/>
                  </a:moveTo>
                  <a:lnTo>
                    <a:pt x="396697" y="22910"/>
                  </a:lnTo>
                  <a:lnTo>
                    <a:pt x="360146" y="2019"/>
                  </a:lnTo>
                  <a:lnTo>
                    <a:pt x="306616" y="0"/>
                  </a:lnTo>
                  <a:lnTo>
                    <a:pt x="270637" y="7670"/>
                  </a:lnTo>
                  <a:lnTo>
                    <a:pt x="216408" y="22339"/>
                  </a:lnTo>
                  <a:lnTo>
                    <a:pt x="176466" y="34112"/>
                  </a:lnTo>
                  <a:lnTo>
                    <a:pt x="176466" y="195211"/>
                  </a:lnTo>
                  <a:lnTo>
                    <a:pt x="176466" y="34112"/>
                  </a:lnTo>
                  <a:lnTo>
                    <a:pt x="154571" y="40551"/>
                  </a:lnTo>
                  <a:lnTo>
                    <a:pt x="112547" y="53632"/>
                  </a:lnTo>
                  <a:lnTo>
                    <a:pt x="75768" y="46850"/>
                  </a:lnTo>
                  <a:lnTo>
                    <a:pt x="26085" y="85356"/>
                  </a:lnTo>
                  <a:lnTo>
                    <a:pt x="4622" y="138201"/>
                  </a:lnTo>
                  <a:lnTo>
                    <a:pt x="0" y="164833"/>
                  </a:lnTo>
                  <a:lnTo>
                    <a:pt x="292" y="323215"/>
                  </a:lnTo>
                  <a:lnTo>
                    <a:pt x="838" y="412153"/>
                  </a:lnTo>
                  <a:lnTo>
                    <a:pt x="2044" y="464210"/>
                  </a:lnTo>
                  <a:lnTo>
                    <a:pt x="4343" y="511924"/>
                  </a:lnTo>
                  <a:lnTo>
                    <a:pt x="58762" y="515848"/>
                  </a:lnTo>
                  <a:lnTo>
                    <a:pt x="52908" y="531215"/>
                  </a:lnTo>
                  <a:lnTo>
                    <a:pt x="67500" y="532942"/>
                  </a:lnTo>
                  <a:lnTo>
                    <a:pt x="105143" y="533844"/>
                  </a:lnTo>
                  <a:lnTo>
                    <a:pt x="156578" y="527532"/>
                  </a:lnTo>
                  <a:lnTo>
                    <a:pt x="212585" y="507580"/>
                  </a:lnTo>
                  <a:lnTo>
                    <a:pt x="214718" y="487324"/>
                  </a:lnTo>
                  <a:lnTo>
                    <a:pt x="229349" y="453390"/>
                  </a:lnTo>
                  <a:lnTo>
                    <a:pt x="253263" y="409130"/>
                  </a:lnTo>
                  <a:lnTo>
                    <a:pt x="283260" y="357873"/>
                  </a:lnTo>
                  <a:lnTo>
                    <a:pt x="316153" y="302983"/>
                  </a:lnTo>
                  <a:lnTo>
                    <a:pt x="348716" y="247802"/>
                  </a:lnTo>
                  <a:lnTo>
                    <a:pt x="377761" y="195681"/>
                  </a:lnTo>
                  <a:lnTo>
                    <a:pt x="400088" y="149961"/>
                  </a:lnTo>
                  <a:lnTo>
                    <a:pt x="412496" y="114007"/>
                  </a:lnTo>
                  <a:lnTo>
                    <a:pt x="414680" y="608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4917953" y="10691986"/>
              <a:ext cx="605790" cy="572135"/>
            </a:xfrm>
            <a:custGeom>
              <a:avLst/>
              <a:gdLst/>
              <a:ahLst/>
              <a:cxnLst/>
              <a:rect l="l" t="t" r="r" b="b"/>
              <a:pathLst>
                <a:path w="605790" h="572134">
                  <a:moveTo>
                    <a:pt x="100825" y="46304"/>
                  </a:moveTo>
                  <a:lnTo>
                    <a:pt x="56235" y="46304"/>
                  </a:lnTo>
                  <a:lnTo>
                    <a:pt x="0" y="571919"/>
                  </a:lnTo>
                  <a:lnTo>
                    <a:pt x="17221" y="571919"/>
                  </a:lnTo>
                  <a:lnTo>
                    <a:pt x="100825" y="46304"/>
                  </a:lnTo>
                  <a:close/>
                </a:path>
                <a:path w="605790" h="572134">
                  <a:moveTo>
                    <a:pt x="199161" y="58775"/>
                  </a:moveTo>
                  <a:lnTo>
                    <a:pt x="158623" y="58775"/>
                  </a:lnTo>
                  <a:lnTo>
                    <a:pt x="119773" y="482142"/>
                  </a:lnTo>
                  <a:lnTo>
                    <a:pt x="129209" y="482142"/>
                  </a:lnTo>
                  <a:lnTo>
                    <a:pt x="199161" y="58775"/>
                  </a:lnTo>
                  <a:close/>
                </a:path>
                <a:path w="605790" h="572134">
                  <a:moveTo>
                    <a:pt x="533476" y="569036"/>
                  </a:moveTo>
                  <a:lnTo>
                    <a:pt x="464362" y="43408"/>
                  </a:lnTo>
                  <a:lnTo>
                    <a:pt x="420433" y="43408"/>
                  </a:lnTo>
                  <a:lnTo>
                    <a:pt x="516356" y="569036"/>
                  </a:lnTo>
                  <a:lnTo>
                    <a:pt x="533476" y="569036"/>
                  </a:lnTo>
                  <a:close/>
                </a:path>
                <a:path w="605790" h="572134">
                  <a:moveTo>
                    <a:pt x="605358" y="473468"/>
                  </a:moveTo>
                  <a:lnTo>
                    <a:pt x="553427" y="0"/>
                  </a:lnTo>
                  <a:lnTo>
                    <a:pt x="518033" y="50114"/>
                  </a:lnTo>
                  <a:lnTo>
                    <a:pt x="595909" y="473468"/>
                  </a:lnTo>
                  <a:lnTo>
                    <a:pt x="605358" y="473468"/>
                  </a:lnTo>
                  <a:close/>
                </a:path>
              </a:pathLst>
            </a:custGeom>
            <a:solidFill>
              <a:srgbClr val="999D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4968604" y="10626890"/>
              <a:ext cx="513715" cy="168275"/>
            </a:xfrm>
            <a:custGeom>
              <a:avLst/>
              <a:gdLst/>
              <a:ahLst/>
              <a:cxnLst/>
              <a:rect l="l" t="t" r="r" b="b"/>
              <a:pathLst>
                <a:path w="513715" h="168275">
                  <a:moveTo>
                    <a:pt x="311917" y="167544"/>
                  </a:moveTo>
                  <a:lnTo>
                    <a:pt x="267082" y="167544"/>
                  </a:lnTo>
                  <a:lnTo>
                    <a:pt x="296647" y="167911"/>
                  </a:lnTo>
                  <a:lnTo>
                    <a:pt x="311917" y="167544"/>
                  </a:lnTo>
                  <a:close/>
                </a:path>
                <a:path w="513715" h="168275">
                  <a:moveTo>
                    <a:pt x="110155" y="0"/>
                  </a:moveTo>
                  <a:lnTo>
                    <a:pt x="81781" y="26128"/>
                  </a:lnTo>
                  <a:lnTo>
                    <a:pt x="61148" y="44858"/>
                  </a:lnTo>
                  <a:lnTo>
                    <a:pt x="49402" y="54982"/>
                  </a:lnTo>
                  <a:lnTo>
                    <a:pt x="41318" y="60632"/>
                  </a:lnTo>
                  <a:lnTo>
                    <a:pt x="33813" y="66471"/>
                  </a:lnTo>
                  <a:lnTo>
                    <a:pt x="5550" y="97544"/>
                  </a:lnTo>
                  <a:lnTo>
                    <a:pt x="0" y="132797"/>
                  </a:lnTo>
                  <a:lnTo>
                    <a:pt x="7435" y="144623"/>
                  </a:lnTo>
                  <a:lnTo>
                    <a:pt x="46988" y="157465"/>
                  </a:lnTo>
                  <a:lnTo>
                    <a:pt x="104473" y="164457"/>
                  </a:lnTo>
                  <a:lnTo>
                    <a:pt x="165863" y="167320"/>
                  </a:lnTo>
                  <a:lnTo>
                    <a:pt x="217126" y="167775"/>
                  </a:lnTo>
                  <a:lnTo>
                    <a:pt x="311917" y="167544"/>
                  </a:lnTo>
                  <a:lnTo>
                    <a:pt x="404411" y="160322"/>
                  </a:lnTo>
                  <a:lnTo>
                    <a:pt x="448542" y="145346"/>
                  </a:lnTo>
                  <a:lnTo>
                    <a:pt x="492288" y="107912"/>
                  </a:lnTo>
                  <a:lnTo>
                    <a:pt x="513629" y="70479"/>
                  </a:lnTo>
                  <a:lnTo>
                    <a:pt x="513440" y="56738"/>
                  </a:lnTo>
                  <a:lnTo>
                    <a:pt x="490824" y="23863"/>
                  </a:lnTo>
                  <a:lnTo>
                    <a:pt x="479997" y="21695"/>
                  </a:lnTo>
                  <a:lnTo>
                    <a:pt x="110155" y="0"/>
                  </a:lnTo>
                  <a:close/>
                </a:path>
              </a:pathLst>
            </a:custGeom>
            <a:solidFill>
              <a:srgbClr val="F9D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5043571" y="9851955"/>
              <a:ext cx="254694" cy="32886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4922585" y="10086033"/>
              <a:ext cx="489584" cy="615315"/>
            </a:xfrm>
            <a:custGeom>
              <a:avLst/>
              <a:gdLst/>
              <a:ahLst/>
              <a:cxnLst/>
              <a:rect l="l" t="t" r="r" b="b"/>
              <a:pathLst>
                <a:path w="489584" h="615315">
                  <a:moveTo>
                    <a:pt x="143139" y="0"/>
                  </a:moveTo>
                  <a:lnTo>
                    <a:pt x="121797" y="14933"/>
                  </a:lnTo>
                  <a:lnTo>
                    <a:pt x="98794" y="33186"/>
                  </a:lnTo>
                  <a:lnTo>
                    <a:pt x="72177" y="50769"/>
                  </a:lnTo>
                  <a:lnTo>
                    <a:pt x="39991" y="63694"/>
                  </a:lnTo>
                  <a:lnTo>
                    <a:pt x="27329" y="64487"/>
                  </a:lnTo>
                  <a:lnTo>
                    <a:pt x="20446" y="65797"/>
                  </a:lnTo>
                  <a:lnTo>
                    <a:pt x="16945" y="68566"/>
                  </a:lnTo>
                  <a:lnTo>
                    <a:pt x="14431" y="73735"/>
                  </a:lnTo>
                  <a:lnTo>
                    <a:pt x="0" y="129151"/>
                  </a:lnTo>
                  <a:lnTo>
                    <a:pt x="2140" y="176688"/>
                  </a:lnTo>
                  <a:lnTo>
                    <a:pt x="14416" y="217274"/>
                  </a:lnTo>
                  <a:lnTo>
                    <a:pt x="30391" y="251835"/>
                  </a:lnTo>
                  <a:lnTo>
                    <a:pt x="43631" y="281297"/>
                  </a:lnTo>
                  <a:lnTo>
                    <a:pt x="47697" y="306587"/>
                  </a:lnTo>
                  <a:lnTo>
                    <a:pt x="44237" y="392374"/>
                  </a:lnTo>
                  <a:lnTo>
                    <a:pt x="52537" y="459264"/>
                  </a:lnTo>
                  <a:lnTo>
                    <a:pt x="67900" y="509716"/>
                  </a:lnTo>
                  <a:lnTo>
                    <a:pt x="85627" y="546188"/>
                  </a:lnTo>
                  <a:lnTo>
                    <a:pt x="101024" y="571140"/>
                  </a:lnTo>
                  <a:lnTo>
                    <a:pt x="109392" y="587029"/>
                  </a:lnTo>
                  <a:lnTo>
                    <a:pt x="122895" y="596251"/>
                  </a:lnTo>
                  <a:lnTo>
                    <a:pt x="154701" y="604956"/>
                  </a:lnTo>
                  <a:lnTo>
                    <a:pt x="198893" y="611629"/>
                  </a:lnTo>
                  <a:lnTo>
                    <a:pt x="249555" y="614756"/>
                  </a:lnTo>
                  <a:lnTo>
                    <a:pt x="295954" y="614137"/>
                  </a:lnTo>
                  <a:lnTo>
                    <a:pt x="362378" y="600510"/>
                  </a:lnTo>
                  <a:lnTo>
                    <a:pt x="424150" y="582721"/>
                  </a:lnTo>
                  <a:lnTo>
                    <a:pt x="456596" y="569616"/>
                  </a:lnTo>
                  <a:lnTo>
                    <a:pt x="457782" y="553963"/>
                  </a:lnTo>
                  <a:lnTo>
                    <a:pt x="453745" y="532228"/>
                  </a:lnTo>
                  <a:lnTo>
                    <a:pt x="439005" y="476362"/>
                  </a:lnTo>
                  <a:lnTo>
                    <a:pt x="427258" y="417295"/>
                  </a:lnTo>
                  <a:lnTo>
                    <a:pt x="433832" y="325393"/>
                  </a:lnTo>
                  <a:lnTo>
                    <a:pt x="458212" y="286948"/>
                  </a:lnTo>
                  <a:lnTo>
                    <a:pt x="475934" y="274844"/>
                  </a:lnTo>
                  <a:lnTo>
                    <a:pt x="489118" y="261028"/>
                  </a:lnTo>
                  <a:lnTo>
                    <a:pt x="486087" y="221597"/>
                  </a:lnTo>
                  <a:lnTo>
                    <a:pt x="467760" y="156258"/>
                  </a:lnTo>
                  <a:lnTo>
                    <a:pt x="447191" y="95035"/>
                  </a:lnTo>
                  <a:lnTo>
                    <a:pt x="398663" y="62146"/>
                  </a:lnTo>
                  <a:lnTo>
                    <a:pt x="371577" y="55127"/>
                  </a:lnTo>
                  <a:lnTo>
                    <a:pt x="343432" y="42327"/>
                  </a:lnTo>
                  <a:lnTo>
                    <a:pt x="301480" y="19172"/>
                  </a:lnTo>
                  <a:lnTo>
                    <a:pt x="284677" y="15735"/>
                  </a:lnTo>
                  <a:lnTo>
                    <a:pt x="264617" y="17690"/>
                  </a:lnTo>
                  <a:lnTo>
                    <a:pt x="247809" y="21475"/>
                  </a:lnTo>
                  <a:lnTo>
                    <a:pt x="240759" y="23528"/>
                  </a:lnTo>
                  <a:lnTo>
                    <a:pt x="1431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5033904" y="10055328"/>
              <a:ext cx="208642" cy="67629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5171280" y="10152921"/>
              <a:ext cx="318770" cy="556895"/>
            </a:xfrm>
            <a:custGeom>
              <a:avLst/>
              <a:gdLst/>
              <a:ahLst/>
              <a:cxnLst/>
              <a:rect l="l" t="t" r="r" b="b"/>
              <a:pathLst>
                <a:path w="318769" h="556895">
                  <a:moveTo>
                    <a:pt x="300736" y="364604"/>
                  </a:moveTo>
                  <a:lnTo>
                    <a:pt x="297916" y="296125"/>
                  </a:lnTo>
                  <a:lnTo>
                    <a:pt x="279565" y="235127"/>
                  </a:lnTo>
                  <a:lnTo>
                    <a:pt x="262216" y="185978"/>
                  </a:lnTo>
                  <a:lnTo>
                    <a:pt x="244424" y="132689"/>
                  </a:lnTo>
                  <a:lnTo>
                    <a:pt x="219354" y="41287"/>
                  </a:lnTo>
                  <a:lnTo>
                    <a:pt x="205663" y="11036"/>
                  </a:lnTo>
                  <a:lnTo>
                    <a:pt x="186207" y="0"/>
                  </a:lnTo>
                  <a:lnTo>
                    <a:pt x="175133" y="32893"/>
                  </a:lnTo>
                  <a:lnTo>
                    <a:pt x="153682" y="110464"/>
                  </a:lnTo>
                  <a:lnTo>
                    <a:pt x="139547" y="201041"/>
                  </a:lnTo>
                  <a:lnTo>
                    <a:pt x="150418" y="272973"/>
                  </a:lnTo>
                  <a:lnTo>
                    <a:pt x="178181" y="321830"/>
                  </a:lnTo>
                  <a:lnTo>
                    <a:pt x="205536" y="362267"/>
                  </a:lnTo>
                  <a:lnTo>
                    <a:pt x="236435" y="391325"/>
                  </a:lnTo>
                  <a:lnTo>
                    <a:pt x="274802" y="405993"/>
                  </a:lnTo>
                  <a:lnTo>
                    <a:pt x="294589" y="395528"/>
                  </a:lnTo>
                  <a:lnTo>
                    <a:pt x="300736" y="364604"/>
                  </a:lnTo>
                  <a:close/>
                </a:path>
                <a:path w="318769" h="556895">
                  <a:moveTo>
                    <a:pt x="318160" y="466775"/>
                  </a:moveTo>
                  <a:lnTo>
                    <a:pt x="306959" y="456374"/>
                  </a:lnTo>
                  <a:lnTo>
                    <a:pt x="278396" y="433514"/>
                  </a:lnTo>
                  <a:lnTo>
                    <a:pt x="240068" y="410641"/>
                  </a:lnTo>
                  <a:lnTo>
                    <a:pt x="199580" y="400253"/>
                  </a:lnTo>
                  <a:lnTo>
                    <a:pt x="157162" y="405663"/>
                  </a:lnTo>
                  <a:lnTo>
                    <a:pt x="101841" y="419950"/>
                  </a:lnTo>
                  <a:lnTo>
                    <a:pt x="47764" y="440220"/>
                  </a:lnTo>
                  <a:lnTo>
                    <a:pt x="9093" y="463550"/>
                  </a:lnTo>
                  <a:lnTo>
                    <a:pt x="0" y="487032"/>
                  </a:lnTo>
                  <a:lnTo>
                    <a:pt x="29959" y="514946"/>
                  </a:lnTo>
                  <a:lnTo>
                    <a:pt x="81356" y="539064"/>
                  </a:lnTo>
                  <a:lnTo>
                    <a:pt x="135458" y="554507"/>
                  </a:lnTo>
                  <a:lnTo>
                    <a:pt x="173545" y="556412"/>
                  </a:lnTo>
                  <a:lnTo>
                    <a:pt x="204685" y="543229"/>
                  </a:lnTo>
                  <a:lnTo>
                    <a:pt x="244767" y="520280"/>
                  </a:lnTo>
                  <a:lnTo>
                    <a:pt x="285394" y="492988"/>
                  </a:lnTo>
                  <a:lnTo>
                    <a:pt x="318160" y="4667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5047371" y="9800520"/>
              <a:ext cx="254635" cy="266700"/>
            </a:xfrm>
            <a:custGeom>
              <a:avLst/>
              <a:gdLst/>
              <a:ahLst/>
              <a:cxnLst/>
              <a:rect l="l" t="t" r="r" b="b"/>
              <a:pathLst>
                <a:path w="254634" h="266700">
                  <a:moveTo>
                    <a:pt x="43871" y="35172"/>
                  </a:moveTo>
                  <a:lnTo>
                    <a:pt x="37882" y="37507"/>
                  </a:lnTo>
                  <a:lnTo>
                    <a:pt x="15430" y="55789"/>
                  </a:lnTo>
                  <a:lnTo>
                    <a:pt x="3355" y="84575"/>
                  </a:lnTo>
                  <a:lnTo>
                    <a:pt x="0" y="117337"/>
                  </a:lnTo>
                  <a:lnTo>
                    <a:pt x="3705" y="147546"/>
                  </a:lnTo>
                  <a:lnTo>
                    <a:pt x="14396" y="178165"/>
                  </a:lnTo>
                  <a:lnTo>
                    <a:pt x="26318" y="203555"/>
                  </a:lnTo>
                  <a:lnTo>
                    <a:pt x="34755" y="225127"/>
                  </a:lnTo>
                  <a:lnTo>
                    <a:pt x="88363" y="262074"/>
                  </a:lnTo>
                  <a:lnTo>
                    <a:pt x="127597" y="265668"/>
                  </a:lnTo>
                  <a:lnTo>
                    <a:pt x="145606" y="266704"/>
                  </a:lnTo>
                  <a:lnTo>
                    <a:pt x="165641" y="236631"/>
                  </a:lnTo>
                  <a:lnTo>
                    <a:pt x="175558" y="220167"/>
                  </a:lnTo>
                  <a:lnTo>
                    <a:pt x="178274" y="211516"/>
                  </a:lnTo>
                  <a:lnTo>
                    <a:pt x="176705" y="204884"/>
                  </a:lnTo>
                  <a:lnTo>
                    <a:pt x="171716" y="179250"/>
                  </a:lnTo>
                  <a:lnTo>
                    <a:pt x="174967" y="162280"/>
                  </a:lnTo>
                  <a:lnTo>
                    <a:pt x="182073" y="156038"/>
                  </a:lnTo>
                  <a:lnTo>
                    <a:pt x="199939" y="156038"/>
                  </a:lnTo>
                  <a:lnTo>
                    <a:pt x="200007" y="151035"/>
                  </a:lnTo>
                  <a:lnTo>
                    <a:pt x="202190" y="134498"/>
                  </a:lnTo>
                  <a:lnTo>
                    <a:pt x="207983" y="126283"/>
                  </a:lnTo>
                  <a:lnTo>
                    <a:pt x="219227" y="120677"/>
                  </a:lnTo>
                  <a:lnTo>
                    <a:pt x="237544" y="103650"/>
                  </a:lnTo>
                  <a:lnTo>
                    <a:pt x="248093" y="78900"/>
                  </a:lnTo>
                  <a:lnTo>
                    <a:pt x="252920" y="56594"/>
                  </a:lnTo>
                  <a:lnTo>
                    <a:pt x="253860" y="48696"/>
                  </a:lnTo>
                  <a:lnTo>
                    <a:pt x="237750" y="48696"/>
                  </a:lnTo>
                  <a:lnTo>
                    <a:pt x="210959" y="35641"/>
                  </a:lnTo>
                  <a:lnTo>
                    <a:pt x="210443" y="35361"/>
                  </a:lnTo>
                  <a:lnTo>
                    <a:pt x="47264" y="35361"/>
                  </a:lnTo>
                  <a:lnTo>
                    <a:pt x="43871" y="35172"/>
                  </a:lnTo>
                  <a:close/>
                </a:path>
                <a:path w="254634" h="266700">
                  <a:moveTo>
                    <a:pt x="199939" y="156038"/>
                  </a:moveTo>
                  <a:lnTo>
                    <a:pt x="182073" y="156038"/>
                  </a:lnTo>
                  <a:lnTo>
                    <a:pt x="188652" y="162592"/>
                  </a:lnTo>
                  <a:lnTo>
                    <a:pt x="193552" y="176487"/>
                  </a:lnTo>
                  <a:lnTo>
                    <a:pt x="194285" y="177786"/>
                  </a:lnTo>
                  <a:lnTo>
                    <a:pt x="199594" y="181608"/>
                  </a:lnTo>
                  <a:lnTo>
                    <a:pt x="199939" y="156038"/>
                  </a:lnTo>
                  <a:close/>
                </a:path>
                <a:path w="254634" h="266700">
                  <a:moveTo>
                    <a:pt x="254074" y="46900"/>
                  </a:moveTo>
                  <a:lnTo>
                    <a:pt x="237750" y="48696"/>
                  </a:lnTo>
                  <a:lnTo>
                    <a:pt x="253860" y="48696"/>
                  </a:lnTo>
                  <a:lnTo>
                    <a:pt x="254074" y="46900"/>
                  </a:lnTo>
                  <a:close/>
                </a:path>
                <a:path w="254634" h="266700">
                  <a:moveTo>
                    <a:pt x="96933" y="0"/>
                  </a:moveTo>
                  <a:lnTo>
                    <a:pt x="57420" y="20167"/>
                  </a:lnTo>
                  <a:lnTo>
                    <a:pt x="50227" y="26638"/>
                  </a:lnTo>
                  <a:lnTo>
                    <a:pt x="52101" y="32879"/>
                  </a:lnTo>
                  <a:lnTo>
                    <a:pt x="47264" y="35361"/>
                  </a:lnTo>
                  <a:lnTo>
                    <a:pt x="210443" y="35361"/>
                  </a:lnTo>
                  <a:lnTo>
                    <a:pt x="176617" y="16999"/>
                  </a:lnTo>
                  <a:lnTo>
                    <a:pt x="137637" y="2031"/>
                  </a:lnTo>
                  <a:lnTo>
                    <a:pt x="96933" y="0"/>
                  </a:lnTo>
                  <a:close/>
                </a:path>
              </a:pathLst>
            </a:custGeom>
            <a:solidFill>
              <a:srgbClr val="5B25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5190569" y="9804374"/>
              <a:ext cx="121751" cy="7305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5230696" y="9955795"/>
              <a:ext cx="69850" cy="19050"/>
            </a:xfrm>
            <a:custGeom>
              <a:avLst/>
              <a:gdLst/>
              <a:ahLst/>
              <a:cxnLst/>
              <a:rect l="l" t="t" r="r" b="b"/>
              <a:pathLst>
                <a:path w="69850" h="19050">
                  <a:moveTo>
                    <a:pt x="0" y="0"/>
                  </a:moveTo>
                  <a:lnTo>
                    <a:pt x="5329" y="7329"/>
                  </a:lnTo>
                  <a:lnTo>
                    <a:pt x="61338" y="18889"/>
                  </a:lnTo>
                  <a:lnTo>
                    <a:pt x="67785" y="7281"/>
                  </a:lnTo>
                  <a:lnTo>
                    <a:pt x="59361" y="7281"/>
                  </a:lnTo>
                  <a:lnTo>
                    <a:pt x="50919" y="7092"/>
                  </a:lnTo>
                  <a:lnTo>
                    <a:pt x="33149" y="4852"/>
                  </a:lnTo>
                  <a:lnTo>
                    <a:pt x="0" y="0"/>
                  </a:lnTo>
                  <a:close/>
                </a:path>
                <a:path w="69850" h="19050">
                  <a:moveTo>
                    <a:pt x="69421" y="4334"/>
                  </a:moveTo>
                  <a:lnTo>
                    <a:pt x="64521" y="5978"/>
                  </a:lnTo>
                  <a:lnTo>
                    <a:pt x="59361" y="7281"/>
                  </a:lnTo>
                  <a:lnTo>
                    <a:pt x="67785" y="7281"/>
                  </a:lnTo>
                  <a:lnTo>
                    <a:pt x="69421" y="4334"/>
                  </a:lnTo>
                  <a:close/>
                </a:path>
              </a:pathLst>
            </a:custGeom>
            <a:solidFill>
              <a:srgbClr val="262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5140347" y="10944920"/>
              <a:ext cx="268130" cy="22512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4925465" y="10292665"/>
              <a:ext cx="494030" cy="462280"/>
            </a:xfrm>
            <a:custGeom>
              <a:avLst/>
              <a:gdLst/>
              <a:ahLst/>
              <a:cxnLst/>
              <a:rect l="l" t="t" r="r" b="b"/>
              <a:pathLst>
                <a:path w="494030" h="462279">
                  <a:moveTo>
                    <a:pt x="135074" y="0"/>
                  </a:moveTo>
                  <a:lnTo>
                    <a:pt x="72719" y="4904"/>
                  </a:lnTo>
                  <a:lnTo>
                    <a:pt x="29069" y="16033"/>
                  </a:lnTo>
                  <a:lnTo>
                    <a:pt x="4654" y="32198"/>
                  </a:lnTo>
                  <a:lnTo>
                    <a:pt x="0" y="52212"/>
                  </a:lnTo>
                  <a:lnTo>
                    <a:pt x="17682" y="134541"/>
                  </a:lnTo>
                  <a:lnTo>
                    <a:pt x="27324" y="203251"/>
                  </a:lnTo>
                  <a:lnTo>
                    <a:pt x="31062" y="259938"/>
                  </a:lnTo>
                  <a:lnTo>
                    <a:pt x="31033" y="306196"/>
                  </a:lnTo>
                  <a:lnTo>
                    <a:pt x="28220" y="373807"/>
                  </a:lnTo>
                  <a:lnTo>
                    <a:pt x="29709" y="398349"/>
                  </a:lnTo>
                  <a:lnTo>
                    <a:pt x="49160" y="436881"/>
                  </a:lnTo>
                  <a:lnTo>
                    <a:pt x="102500" y="450305"/>
                  </a:lnTo>
                  <a:lnTo>
                    <a:pt x="150885" y="455170"/>
                  </a:lnTo>
                  <a:lnTo>
                    <a:pt x="208014" y="458732"/>
                  </a:lnTo>
                  <a:lnTo>
                    <a:pt x="269586" y="460938"/>
                  </a:lnTo>
                  <a:lnTo>
                    <a:pt x="331304" y="461736"/>
                  </a:lnTo>
                  <a:lnTo>
                    <a:pt x="388866" y="461071"/>
                  </a:lnTo>
                  <a:lnTo>
                    <a:pt x="437973" y="458890"/>
                  </a:lnTo>
                  <a:lnTo>
                    <a:pt x="474325" y="455141"/>
                  </a:lnTo>
                  <a:lnTo>
                    <a:pt x="493622" y="449770"/>
                  </a:lnTo>
                  <a:lnTo>
                    <a:pt x="491566" y="442724"/>
                  </a:lnTo>
                  <a:lnTo>
                    <a:pt x="456931" y="421549"/>
                  </a:lnTo>
                  <a:lnTo>
                    <a:pt x="430941" y="394960"/>
                  </a:lnTo>
                  <a:lnTo>
                    <a:pt x="413606" y="353196"/>
                  </a:lnTo>
                  <a:lnTo>
                    <a:pt x="404940" y="286498"/>
                  </a:lnTo>
                  <a:lnTo>
                    <a:pt x="398749" y="203530"/>
                  </a:lnTo>
                  <a:lnTo>
                    <a:pt x="390804" y="128146"/>
                  </a:lnTo>
                  <a:lnTo>
                    <a:pt x="383951" y="73366"/>
                  </a:lnTo>
                  <a:lnTo>
                    <a:pt x="358249" y="34041"/>
                  </a:lnTo>
                  <a:lnTo>
                    <a:pt x="314019" y="19067"/>
                  </a:lnTo>
                  <a:lnTo>
                    <a:pt x="261939" y="8238"/>
                  </a:lnTo>
                  <a:lnTo>
                    <a:pt x="215606" y="2507"/>
                  </a:lnTo>
                  <a:lnTo>
                    <a:pt x="135074" y="0"/>
                  </a:lnTo>
                  <a:close/>
                </a:path>
              </a:pathLst>
            </a:custGeom>
            <a:solidFill>
              <a:srgbClr val="F9D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993551"/>
            <a:ext cx="299847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300" dirty="0"/>
              <a:t>Партнёры</a:t>
            </a:r>
          </a:p>
        </p:txBody>
      </p:sp>
      <p:sp>
        <p:nvSpPr>
          <p:cNvPr id="3" name="object 3"/>
          <p:cNvSpPr/>
          <p:nvPr/>
        </p:nvSpPr>
        <p:spPr>
          <a:xfrm>
            <a:off x="1047088" y="2936308"/>
            <a:ext cx="1570632" cy="15706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02733" y="2936308"/>
            <a:ext cx="1570632" cy="15706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7224910" y="2936300"/>
            <a:ext cx="1570990" cy="1570990"/>
            <a:chOff x="7224910" y="2936300"/>
            <a:chExt cx="1570990" cy="1570990"/>
          </a:xfrm>
        </p:grpSpPr>
        <p:sp>
          <p:nvSpPr>
            <p:cNvPr id="6" name="object 6"/>
            <p:cNvSpPr/>
            <p:nvPr/>
          </p:nvSpPr>
          <p:spPr>
            <a:xfrm>
              <a:off x="7240617" y="3161423"/>
              <a:ext cx="1539220" cy="13298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40617" y="2952006"/>
              <a:ext cx="1539240" cy="1539240"/>
            </a:xfrm>
            <a:custGeom>
              <a:avLst/>
              <a:gdLst/>
              <a:ahLst/>
              <a:cxnLst/>
              <a:rect l="l" t="t" r="r" b="b"/>
              <a:pathLst>
                <a:path w="1539240" h="1539239">
                  <a:moveTo>
                    <a:pt x="209417" y="0"/>
                  </a:moveTo>
                  <a:lnTo>
                    <a:pt x="161399" y="5530"/>
                  </a:lnTo>
                  <a:lnTo>
                    <a:pt x="117319" y="21284"/>
                  </a:lnTo>
                  <a:lnTo>
                    <a:pt x="78436" y="46005"/>
                  </a:lnTo>
                  <a:lnTo>
                    <a:pt x="46005" y="78436"/>
                  </a:lnTo>
                  <a:lnTo>
                    <a:pt x="21284" y="117319"/>
                  </a:lnTo>
                  <a:lnTo>
                    <a:pt x="5530" y="161399"/>
                  </a:lnTo>
                  <a:lnTo>
                    <a:pt x="0" y="209417"/>
                  </a:lnTo>
                  <a:lnTo>
                    <a:pt x="0" y="1329802"/>
                  </a:lnTo>
                  <a:lnTo>
                    <a:pt x="5530" y="1377821"/>
                  </a:lnTo>
                  <a:lnTo>
                    <a:pt x="21284" y="1421900"/>
                  </a:lnTo>
                  <a:lnTo>
                    <a:pt x="46005" y="1460783"/>
                  </a:lnTo>
                  <a:lnTo>
                    <a:pt x="78436" y="1493214"/>
                  </a:lnTo>
                  <a:lnTo>
                    <a:pt x="117319" y="1517935"/>
                  </a:lnTo>
                  <a:lnTo>
                    <a:pt x="161399" y="1533689"/>
                  </a:lnTo>
                  <a:lnTo>
                    <a:pt x="209417" y="1539220"/>
                  </a:lnTo>
                  <a:lnTo>
                    <a:pt x="1329802" y="1539220"/>
                  </a:lnTo>
                  <a:lnTo>
                    <a:pt x="1377821" y="1533689"/>
                  </a:lnTo>
                  <a:lnTo>
                    <a:pt x="1421900" y="1517935"/>
                  </a:lnTo>
                  <a:lnTo>
                    <a:pt x="1460783" y="1493214"/>
                  </a:lnTo>
                  <a:lnTo>
                    <a:pt x="1493214" y="1460783"/>
                  </a:lnTo>
                  <a:lnTo>
                    <a:pt x="1517935" y="1421900"/>
                  </a:lnTo>
                  <a:lnTo>
                    <a:pt x="1533689" y="1377821"/>
                  </a:lnTo>
                  <a:lnTo>
                    <a:pt x="1539220" y="1329802"/>
                  </a:lnTo>
                  <a:lnTo>
                    <a:pt x="1539220" y="209417"/>
                  </a:lnTo>
                  <a:lnTo>
                    <a:pt x="1533689" y="161399"/>
                  </a:lnTo>
                  <a:lnTo>
                    <a:pt x="1517935" y="117319"/>
                  </a:lnTo>
                  <a:lnTo>
                    <a:pt x="1493214" y="78436"/>
                  </a:lnTo>
                  <a:lnTo>
                    <a:pt x="1460783" y="46005"/>
                  </a:lnTo>
                  <a:lnTo>
                    <a:pt x="1421900" y="21284"/>
                  </a:lnTo>
                  <a:lnTo>
                    <a:pt x="1377821" y="5530"/>
                  </a:lnTo>
                  <a:lnTo>
                    <a:pt x="1329802" y="0"/>
                  </a:lnTo>
                  <a:lnTo>
                    <a:pt x="209417" y="0"/>
                  </a:lnTo>
                  <a:close/>
                </a:path>
              </a:pathLst>
            </a:custGeom>
            <a:ln w="31412">
              <a:solidFill>
                <a:srgbClr val="F6C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044798" y="3221390"/>
            <a:ext cx="2860675" cy="10058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spc="125" dirty="0">
                <a:latin typeface="Calibri"/>
                <a:cs typeface="Calibri"/>
              </a:rPr>
              <a:t>Федеральное</a:t>
            </a:r>
            <a:r>
              <a:rPr sz="1950" spc="10" dirty="0">
                <a:latin typeface="Calibri"/>
                <a:cs typeface="Calibri"/>
              </a:rPr>
              <a:t> </a:t>
            </a:r>
            <a:r>
              <a:rPr sz="1950" spc="130" dirty="0">
                <a:latin typeface="Calibri"/>
                <a:cs typeface="Calibri"/>
              </a:rPr>
              <a:t>агентство  </a:t>
            </a:r>
            <a:r>
              <a:rPr sz="1950" spc="135" dirty="0">
                <a:latin typeface="Calibri"/>
                <a:cs typeface="Calibri"/>
              </a:rPr>
              <a:t>по </a:t>
            </a:r>
            <a:r>
              <a:rPr sz="1950" spc="75" dirty="0">
                <a:latin typeface="Calibri"/>
                <a:cs typeface="Calibri"/>
              </a:rPr>
              <a:t>делам</a:t>
            </a:r>
            <a:r>
              <a:rPr sz="1950" spc="-50" dirty="0">
                <a:latin typeface="Calibri"/>
                <a:cs typeface="Calibri"/>
              </a:rPr>
              <a:t> </a:t>
            </a:r>
            <a:r>
              <a:rPr sz="1950" spc="85" dirty="0">
                <a:latin typeface="Calibri"/>
                <a:cs typeface="Calibri"/>
              </a:rPr>
              <a:t>молодёжи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950" spc="80" dirty="0">
                <a:solidFill>
                  <a:srgbClr val="F7C600"/>
                </a:solidFill>
                <a:latin typeface="Calibri"/>
                <a:cs typeface="Calibri"/>
              </a:rPr>
              <a:t>fadm.gov.ru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337701" y="3221390"/>
            <a:ext cx="2917190" cy="10058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spc="125" dirty="0">
                <a:latin typeface="Calibri"/>
                <a:cs typeface="Calibri"/>
              </a:rPr>
              <a:t>Ресурсный</a:t>
            </a:r>
            <a:r>
              <a:rPr sz="1950" spc="-5" dirty="0">
                <a:latin typeface="Calibri"/>
                <a:cs typeface="Calibri"/>
              </a:rPr>
              <a:t> </a:t>
            </a:r>
            <a:r>
              <a:rPr sz="1950" spc="100" dirty="0">
                <a:latin typeface="Calibri"/>
                <a:cs typeface="Calibri"/>
              </a:rPr>
              <a:t>молодёжный  </a:t>
            </a:r>
            <a:r>
              <a:rPr sz="1950" spc="125" dirty="0">
                <a:latin typeface="Calibri"/>
                <a:cs typeface="Calibri"/>
              </a:rPr>
              <a:t>центр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950" spc="80" dirty="0">
                <a:solidFill>
                  <a:srgbClr val="F7C600"/>
                </a:solidFill>
                <a:latin typeface="Calibri"/>
                <a:cs typeface="Calibri"/>
              </a:rPr>
              <a:t>rscenter.ru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59963" y="3221390"/>
            <a:ext cx="2566035" cy="10058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spc="100" dirty="0">
                <a:latin typeface="Calibri"/>
                <a:cs typeface="Calibri"/>
              </a:rPr>
              <a:t>Комитет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spc="95" dirty="0">
                <a:latin typeface="Calibri"/>
                <a:cs typeface="Calibri"/>
              </a:rPr>
              <a:t>молодежной  </a:t>
            </a:r>
            <a:r>
              <a:rPr sz="1950" spc="130" dirty="0">
                <a:latin typeface="Calibri"/>
                <a:cs typeface="Calibri"/>
              </a:rPr>
              <a:t>политики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950" spc="95" dirty="0">
                <a:solidFill>
                  <a:srgbClr val="F7C600"/>
                </a:solidFill>
                <a:latin typeface="Calibri"/>
                <a:cs typeface="Calibri"/>
              </a:rPr>
              <a:t>kdmt46.ru</a:t>
            </a:r>
            <a:endParaRPr sz="195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47088" y="2368646"/>
            <a:ext cx="5654675" cy="62865"/>
            <a:chOff x="1047088" y="2368646"/>
            <a:chExt cx="5654675" cy="62865"/>
          </a:xfrm>
        </p:grpSpPr>
        <p:sp>
          <p:nvSpPr>
            <p:cNvPr id="12" name="object 12"/>
            <p:cNvSpPr/>
            <p:nvPr/>
          </p:nvSpPr>
          <p:spPr>
            <a:xfrm>
              <a:off x="1047088" y="2400058"/>
              <a:ext cx="1727835" cy="0"/>
            </a:xfrm>
            <a:custGeom>
              <a:avLst/>
              <a:gdLst/>
              <a:ahLst/>
              <a:cxnLst/>
              <a:rect l="l" t="t" r="r" b="b"/>
              <a:pathLst>
                <a:path w="1727835">
                  <a:moveTo>
                    <a:pt x="0" y="0"/>
                  </a:moveTo>
                  <a:lnTo>
                    <a:pt x="1727696" y="0"/>
                  </a:lnTo>
                </a:path>
              </a:pathLst>
            </a:custGeom>
            <a:ln w="62825">
              <a:solidFill>
                <a:srgbClr val="E51F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74784" y="2400058"/>
              <a:ext cx="733425" cy="0"/>
            </a:xfrm>
            <a:custGeom>
              <a:avLst/>
              <a:gdLst/>
              <a:ahLst/>
              <a:cxnLst/>
              <a:rect l="l" t="t" r="r" b="b"/>
              <a:pathLst>
                <a:path w="733425">
                  <a:moveTo>
                    <a:pt x="0" y="0"/>
                  </a:moveTo>
                  <a:lnTo>
                    <a:pt x="732961" y="0"/>
                  </a:lnTo>
                </a:path>
              </a:pathLst>
            </a:custGeom>
            <a:ln w="62825">
              <a:solidFill>
                <a:srgbClr val="CBC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73670" y="2400058"/>
              <a:ext cx="1727835" cy="0"/>
            </a:xfrm>
            <a:custGeom>
              <a:avLst/>
              <a:gdLst/>
              <a:ahLst/>
              <a:cxnLst/>
              <a:rect l="l" t="t" r="r" b="b"/>
              <a:pathLst>
                <a:path w="1727834">
                  <a:moveTo>
                    <a:pt x="0" y="0"/>
                  </a:moveTo>
                  <a:lnTo>
                    <a:pt x="1727696" y="0"/>
                  </a:lnTo>
                </a:path>
              </a:pathLst>
            </a:custGeom>
            <a:ln w="62825">
              <a:solidFill>
                <a:srgbClr val="E51F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40708" y="2400058"/>
              <a:ext cx="733425" cy="0"/>
            </a:xfrm>
            <a:custGeom>
              <a:avLst/>
              <a:gdLst/>
              <a:ahLst/>
              <a:cxnLst/>
              <a:rect l="l" t="t" r="r" b="b"/>
              <a:pathLst>
                <a:path w="733425">
                  <a:moveTo>
                    <a:pt x="0" y="0"/>
                  </a:moveTo>
                  <a:lnTo>
                    <a:pt x="732961" y="0"/>
                  </a:lnTo>
                </a:path>
              </a:pathLst>
            </a:custGeom>
            <a:ln w="62825">
              <a:solidFill>
                <a:srgbClr val="02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07746" y="2400058"/>
              <a:ext cx="733425" cy="0"/>
            </a:xfrm>
            <a:custGeom>
              <a:avLst/>
              <a:gdLst/>
              <a:ahLst/>
              <a:cxnLst/>
              <a:rect l="l" t="t" r="r" b="b"/>
              <a:pathLst>
                <a:path w="733425">
                  <a:moveTo>
                    <a:pt x="0" y="0"/>
                  </a:moveTo>
                  <a:lnTo>
                    <a:pt x="732961" y="0"/>
                  </a:lnTo>
                </a:path>
              </a:pathLst>
            </a:custGeom>
            <a:ln w="62825">
              <a:solidFill>
                <a:srgbClr val="F5C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044798" y="5387752"/>
            <a:ext cx="1583690" cy="628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135" dirty="0">
                <a:latin typeface="Calibri"/>
                <a:cs typeface="Calibri"/>
              </a:rPr>
              <a:t>Курская</a:t>
            </a:r>
            <a:r>
              <a:rPr sz="1950" spc="-25" dirty="0">
                <a:latin typeface="Calibri"/>
                <a:cs typeface="Calibri"/>
              </a:rPr>
              <a:t> </a:t>
            </a:r>
            <a:r>
              <a:rPr sz="1950" spc="60" dirty="0">
                <a:latin typeface="Calibri"/>
                <a:cs typeface="Calibri"/>
              </a:rPr>
              <a:t>ГСХА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950" spc="114" dirty="0">
                <a:solidFill>
                  <a:srgbClr val="F7C600"/>
                </a:solidFill>
                <a:latin typeface="Calibri"/>
                <a:cs typeface="Calibri"/>
              </a:rPr>
              <a:t>kgsha.ru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337701" y="5387752"/>
            <a:ext cx="2140585" cy="930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spc="130" dirty="0">
                <a:latin typeface="Calibri"/>
                <a:cs typeface="Calibri"/>
              </a:rPr>
              <a:t>Курский </a:t>
            </a:r>
            <a:r>
              <a:rPr sz="1950" spc="180" dirty="0">
                <a:latin typeface="Calibri"/>
                <a:cs typeface="Calibri"/>
              </a:rPr>
              <a:t>филиал  </a:t>
            </a:r>
            <a:r>
              <a:rPr sz="1950" spc="155" dirty="0">
                <a:latin typeface="Calibri"/>
                <a:cs typeface="Calibri"/>
              </a:rPr>
              <a:t>Финуни</a:t>
            </a:r>
            <a:r>
              <a:rPr sz="1950" spc="120" dirty="0">
                <a:latin typeface="Calibri"/>
                <a:cs typeface="Calibri"/>
              </a:rPr>
              <a:t>в</a:t>
            </a:r>
            <a:r>
              <a:rPr sz="1950" spc="140" dirty="0">
                <a:latin typeface="Calibri"/>
                <a:cs typeface="Calibri"/>
              </a:rPr>
              <a:t>ерси</a:t>
            </a:r>
            <a:r>
              <a:rPr sz="1950" spc="60" dirty="0">
                <a:latin typeface="Calibri"/>
                <a:cs typeface="Calibri"/>
              </a:rPr>
              <a:t>т</a:t>
            </a:r>
            <a:r>
              <a:rPr sz="1950" spc="65" dirty="0">
                <a:latin typeface="Calibri"/>
                <a:cs typeface="Calibri"/>
              </a:rPr>
              <a:t>е</a:t>
            </a:r>
            <a:r>
              <a:rPr sz="1950" spc="80" dirty="0">
                <a:latin typeface="Calibri"/>
                <a:cs typeface="Calibri"/>
              </a:rPr>
              <a:t>т</a:t>
            </a:r>
            <a:r>
              <a:rPr sz="1950" spc="90" dirty="0">
                <a:latin typeface="Calibri"/>
                <a:cs typeface="Calibri"/>
              </a:rPr>
              <a:t>а  </a:t>
            </a:r>
            <a:r>
              <a:rPr sz="1950" spc="75" dirty="0">
                <a:solidFill>
                  <a:srgbClr val="F7C600"/>
                </a:solidFill>
                <a:latin typeface="Calibri"/>
                <a:cs typeface="Calibri"/>
              </a:rPr>
              <a:t>fa.ru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159963" y="5387752"/>
            <a:ext cx="1372870" cy="628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70" dirty="0">
                <a:latin typeface="Calibri"/>
                <a:cs typeface="Calibri"/>
              </a:rPr>
              <a:t>Сейм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950" spc="100" dirty="0">
                <a:solidFill>
                  <a:srgbClr val="F7C600"/>
                </a:solidFill>
                <a:latin typeface="Calibri"/>
                <a:cs typeface="Calibri"/>
              </a:rPr>
              <a:t>seyminfo.ru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3402733" y="5102661"/>
            <a:ext cx="1570632" cy="15706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1047088" y="5102660"/>
            <a:ext cx="1570990" cy="1570990"/>
            <a:chOff x="1047088" y="5102660"/>
            <a:chExt cx="1570990" cy="1570990"/>
          </a:xfrm>
        </p:grpSpPr>
        <p:sp>
          <p:nvSpPr>
            <p:cNvPr id="22" name="object 22"/>
            <p:cNvSpPr/>
            <p:nvPr/>
          </p:nvSpPr>
          <p:spPr>
            <a:xfrm>
              <a:off x="1062794" y="5118367"/>
              <a:ext cx="1539220" cy="153921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62794" y="5118366"/>
              <a:ext cx="1539240" cy="1539240"/>
            </a:xfrm>
            <a:custGeom>
              <a:avLst/>
              <a:gdLst/>
              <a:ahLst/>
              <a:cxnLst/>
              <a:rect l="l" t="t" r="r" b="b"/>
              <a:pathLst>
                <a:path w="1539239" h="1539240">
                  <a:moveTo>
                    <a:pt x="209417" y="0"/>
                  </a:moveTo>
                  <a:lnTo>
                    <a:pt x="161399" y="5530"/>
                  </a:lnTo>
                  <a:lnTo>
                    <a:pt x="117319" y="21284"/>
                  </a:lnTo>
                  <a:lnTo>
                    <a:pt x="78436" y="46005"/>
                  </a:lnTo>
                  <a:lnTo>
                    <a:pt x="46005" y="78436"/>
                  </a:lnTo>
                  <a:lnTo>
                    <a:pt x="21284" y="117319"/>
                  </a:lnTo>
                  <a:lnTo>
                    <a:pt x="5530" y="161399"/>
                  </a:lnTo>
                  <a:lnTo>
                    <a:pt x="0" y="209417"/>
                  </a:lnTo>
                  <a:lnTo>
                    <a:pt x="0" y="1329802"/>
                  </a:lnTo>
                  <a:lnTo>
                    <a:pt x="5530" y="1377821"/>
                  </a:lnTo>
                  <a:lnTo>
                    <a:pt x="21284" y="1421900"/>
                  </a:lnTo>
                  <a:lnTo>
                    <a:pt x="46005" y="1460783"/>
                  </a:lnTo>
                  <a:lnTo>
                    <a:pt x="78436" y="1493214"/>
                  </a:lnTo>
                  <a:lnTo>
                    <a:pt x="117319" y="1517935"/>
                  </a:lnTo>
                  <a:lnTo>
                    <a:pt x="161399" y="1533689"/>
                  </a:lnTo>
                  <a:lnTo>
                    <a:pt x="209417" y="1539220"/>
                  </a:lnTo>
                  <a:lnTo>
                    <a:pt x="1329802" y="1539220"/>
                  </a:lnTo>
                  <a:lnTo>
                    <a:pt x="1377821" y="1533689"/>
                  </a:lnTo>
                  <a:lnTo>
                    <a:pt x="1421900" y="1517935"/>
                  </a:lnTo>
                  <a:lnTo>
                    <a:pt x="1460783" y="1493214"/>
                  </a:lnTo>
                  <a:lnTo>
                    <a:pt x="1493214" y="1460783"/>
                  </a:lnTo>
                  <a:lnTo>
                    <a:pt x="1517935" y="1421900"/>
                  </a:lnTo>
                  <a:lnTo>
                    <a:pt x="1533689" y="1377821"/>
                  </a:lnTo>
                  <a:lnTo>
                    <a:pt x="1539220" y="1329802"/>
                  </a:lnTo>
                  <a:lnTo>
                    <a:pt x="1539220" y="209417"/>
                  </a:lnTo>
                  <a:lnTo>
                    <a:pt x="1533689" y="161399"/>
                  </a:lnTo>
                  <a:lnTo>
                    <a:pt x="1517935" y="117319"/>
                  </a:lnTo>
                  <a:lnTo>
                    <a:pt x="1493214" y="78436"/>
                  </a:lnTo>
                  <a:lnTo>
                    <a:pt x="1460783" y="46005"/>
                  </a:lnTo>
                  <a:lnTo>
                    <a:pt x="1421900" y="21284"/>
                  </a:lnTo>
                  <a:lnTo>
                    <a:pt x="1377821" y="5530"/>
                  </a:lnTo>
                  <a:lnTo>
                    <a:pt x="1329802" y="0"/>
                  </a:lnTo>
                  <a:lnTo>
                    <a:pt x="209417" y="0"/>
                  </a:lnTo>
                  <a:close/>
                </a:path>
              </a:pathLst>
            </a:custGeom>
            <a:ln w="31412">
              <a:solidFill>
                <a:srgbClr val="F6C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7224910" y="5102661"/>
            <a:ext cx="1570632" cy="15706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044798" y="7554111"/>
            <a:ext cx="2181860" cy="930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spc="135" dirty="0">
                <a:latin typeface="Calibri"/>
                <a:cs typeface="Calibri"/>
              </a:rPr>
              <a:t>Курская</a:t>
            </a:r>
            <a:r>
              <a:rPr sz="1950" spc="-5" dirty="0">
                <a:latin typeface="Calibri"/>
                <a:cs typeface="Calibri"/>
              </a:rPr>
              <a:t> </a:t>
            </a:r>
            <a:r>
              <a:rPr sz="1950" spc="100" dirty="0">
                <a:latin typeface="Calibri"/>
                <a:cs typeface="Calibri"/>
              </a:rPr>
              <a:t>академия  </a:t>
            </a:r>
            <a:r>
              <a:rPr sz="1950" spc="120" dirty="0">
                <a:latin typeface="Calibri"/>
                <a:cs typeface="Calibri"/>
              </a:rPr>
              <a:t>госслужбы  </a:t>
            </a:r>
            <a:r>
              <a:rPr sz="1950" spc="110" dirty="0">
                <a:solidFill>
                  <a:srgbClr val="F7C600"/>
                </a:solidFill>
                <a:latin typeface="Calibri"/>
                <a:cs typeface="Calibri"/>
              </a:rPr>
              <a:t>kagms.ru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337701" y="7554111"/>
            <a:ext cx="3134995" cy="930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spc="130" dirty="0">
                <a:latin typeface="Calibri"/>
                <a:cs typeface="Calibri"/>
              </a:rPr>
              <a:t>Курский</a:t>
            </a:r>
            <a:r>
              <a:rPr sz="1950" spc="-35" dirty="0">
                <a:latin typeface="Calibri"/>
                <a:cs typeface="Calibri"/>
              </a:rPr>
              <a:t> </a:t>
            </a:r>
            <a:r>
              <a:rPr sz="1950" spc="125" dirty="0">
                <a:latin typeface="Calibri"/>
                <a:cs typeface="Calibri"/>
              </a:rPr>
              <a:t>государственный  университет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950" spc="114" dirty="0">
                <a:solidFill>
                  <a:srgbClr val="F7C600"/>
                </a:solidFill>
                <a:latin typeface="Calibri"/>
                <a:cs typeface="Calibri"/>
              </a:rPr>
              <a:t>kursksu.ru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159963" y="7554111"/>
            <a:ext cx="2633980" cy="930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spc="114" dirty="0">
                <a:latin typeface="Calibri"/>
                <a:cs typeface="Calibri"/>
              </a:rPr>
              <a:t>Российское</a:t>
            </a:r>
            <a:r>
              <a:rPr sz="1950" spc="-25" dirty="0">
                <a:latin typeface="Calibri"/>
                <a:cs typeface="Calibri"/>
              </a:rPr>
              <a:t> </a:t>
            </a:r>
            <a:r>
              <a:rPr sz="1950" spc="110" dirty="0">
                <a:latin typeface="Calibri"/>
                <a:cs typeface="Calibri"/>
              </a:rPr>
              <a:t>движение  </a:t>
            </a:r>
            <a:r>
              <a:rPr sz="1950" spc="130" dirty="0">
                <a:latin typeface="Calibri"/>
                <a:cs typeface="Calibri"/>
              </a:rPr>
              <a:t>школьников  </a:t>
            </a:r>
            <a:r>
              <a:rPr sz="1950" spc="114" dirty="0">
                <a:solidFill>
                  <a:srgbClr val="F7C600"/>
                </a:solidFill>
                <a:latin typeface="Calibri"/>
                <a:cs typeface="Calibri"/>
              </a:rPr>
              <a:t>vk.com/rdsh46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224910" y="7269020"/>
            <a:ext cx="1570632" cy="15706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1047088" y="7269020"/>
            <a:ext cx="1570990" cy="1570990"/>
            <a:chOff x="1047088" y="7269020"/>
            <a:chExt cx="1570990" cy="1570990"/>
          </a:xfrm>
        </p:grpSpPr>
        <p:sp>
          <p:nvSpPr>
            <p:cNvPr id="30" name="object 30"/>
            <p:cNvSpPr/>
            <p:nvPr/>
          </p:nvSpPr>
          <p:spPr>
            <a:xfrm>
              <a:off x="1062794" y="7284731"/>
              <a:ext cx="1539220" cy="153920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62794" y="7284726"/>
              <a:ext cx="1539240" cy="1539240"/>
            </a:xfrm>
            <a:custGeom>
              <a:avLst/>
              <a:gdLst/>
              <a:ahLst/>
              <a:cxnLst/>
              <a:rect l="l" t="t" r="r" b="b"/>
              <a:pathLst>
                <a:path w="1539239" h="1539240">
                  <a:moveTo>
                    <a:pt x="209417" y="0"/>
                  </a:moveTo>
                  <a:lnTo>
                    <a:pt x="161399" y="5530"/>
                  </a:lnTo>
                  <a:lnTo>
                    <a:pt x="117319" y="21284"/>
                  </a:lnTo>
                  <a:lnTo>
                    <a:pt x="78436" y="46005"/>
                  </a:lnTo>
                  <a:lnTo>
                    <a:pt x="46005" y="78436"/>
                  </a:lnTo>
                  <a:lnTo>
                    <a:pt x="21284" y="117319"/>
                  </a:lnTo>
                  <a:lnTo>
                    <a:pt x="5530" y="161399"/>
                  </a:lnTo>
                  <a:lnTo>
                    <a:pt x="0" y="209417"/>
                  </a:lnTo>
                  <a:lnTo>
                    <a:pt x="0" y="1329802"/>
                  </a:lnTo>
                  <a:lnTo>
                    <a:pt x="5530" y="1377821"/>
                  </a:lnTo>
                  <a:lnTo>
                    <a:pt x="21284" y="1421900"/>
                  </a:lnTo>
                  <a:lnTo>
                    <a:pt x="46005" y="1460783"/>
                  </a:lnTo>
                  <a:lnTo>
                    <a:pt x="78436" y="1493214"/>
                  </a:lnTo>
                  <a:lnTo>
                    <a:pt x="117319" y="1517935"/>
                  </a:lnTo>
                  <a:lnTo>
                    <a:pt x="161399" y="1533689"/>
                  </a:lnTo>
                  <a:lnTo>
                    <a:pt x="209417" y="1539220"/>
                  </a:lnTo>
                  <a:lnTo>
                    <a:pt x="1329802" y="1539220"/>
                  </a:lnTo>
                  <a:lnTo>
                    <a:pt x="1377821" y="1533689"/>
                  </a:lnTo>
                  <a:lnTo>
                    <a:pt x="1421900" y="1517935"/>
                  </a:lnTo>
                  <a:lnTo>
                    <a:pt x="1460783" y="1493214"/>
                  </a:lnTo>
                  <a:lnTo>
                    <a:pt x="1493214" y="1460783"/>
                  </a:lnTo>
                  <a:lnTo>
                    <a:pt x="1517935" y="1421900"/>
                  </a:lnTo>
                  <a:lnTo>
                    <a:pt x="1533689" y="1377821"/>
                  </a:lnTo>
                  <a:lnTo>
                    <a:pt x="1539220" y="1329802"/>
                  </a:lnTo>
                  <a:lnTo>
                    <a:pt x="1539220" y="209417"/>
                  </a:lnTo>
                  <a:lnTo>
                    <a:pt x="1533689" y="161399"/>
                  </a:lnTo>
                  <a:lnTo>
                    <a:pt x="1517935" y="117319"/>
                  </a:lnTo>
                  <a:lnTo>
                    <a:pt x="1493214" y="78436"/>
                  </a:lnTo>
                  <a:lnTo>
                    <a:pt x="1460783" y="46005"/>
                  </a:lnTo>
                  <a:lnTo>
                    <a:pt x="1421900" y="21284"/>
                  </a:lnTo>
                  <a:lnTo>
                    <a:pt x="1377821" y="5530"/>
                  </a:lnTo>
                  <a:lnTo>
                    <a:pt x="1329802" y="0"/>
                  </a:lnTo>
                  <a:lnTo>
                    <a:pt x="209417" y="0"/>
                  </a:lnTo>
                  <a:close/>
                </a:path>
              </a:pathLst>
            </a:custGeom>
            <a:ln w="31412">
              <a:solidFill>
                <a:srgbClr val="F6C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/>
          <p:nvPr/>
        </p:nvSpPr>
        <p:spPr>
          <a:xfrm>
            <a:off x="13402733" y="7269020"/>
            <a:ext cx="1570632" cy="15706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882347" y="1143836"/>
            <a:ext cx="11144250" cy="1156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6800"/>
              </a:lnSpc>
              <a:spcBef>
                <a:spcPts val="95"/>
              </a:spcBef>
            </a:pPr>
            <a:r>
              <a:rPr sz="1950" spc="80" dirty="0">
                <a:solidFill>
                  <a:srgbClr val="98A5AD"/>
                </a:solidFill>
                <a:latin typeface="Calibri"/>
                <a:cs typeface="Calibri"/>
              </a:rPr>
              <a:t>С </a:t>
            </a:r>
            <a:r>
              <a:rPr sz="1950" spc="95" dirty="0">
                <a:solidFill>
                  <a:srgbClr val="98A5AD"/>
                </a:solidFill>
                <a:latin typeface="Calibri"/>
                <a:cs typeface="Calibri"/>
              </a:rPr>
              <a:t>каждым </a:t>
            </a:r>
            <a:r>
              <a:rPr sz="1950" spc="65" dirty="0">
                <a:solidFill>
                  <a:srgbClr val="98A5AD"/>
                </a:solidFill>
                <a:latin typeface="Calibri"/>
                <a:cs typeface="Calibri"/>
              </a:rPr>
              <a:t>днём </a:t>
            </a:r>
            <a:r>
              <a:rPr sz="1950" spc="135" dirty="0">
                <a:solidFill>
                  <a:srgbClr val="98A5AD"/>
                </a:solidFill>
                <a:latin typeface="Calibri"/>
                <a:cs typeface="Calibri"/>
              </a:rPr>
              <a:t>наша </a:t>
            </a:r>
            <a:r>
              <a:rPr sz="1950" spc="95" dirty="0">
                <a:solidFill>
                  <a:srgbClr val="98A5AD"/>
                </a:solidFill>
                <a:latin typeface="Calibri"/>
                <a:cs typeface="Calibri"/>
              </a:rPr>
              <a:t>команда </a:t>
            </a:r>
            <a:r>
              <a:rPr sz="1950" spc="130" dirty="0">
                <a:solidFill>
                  <a:srgbClr val="98A5AD"/>
                </a:solidFill>
                <a:latin typeface="Calibri"/>
                <a:cs typeface="Calibri"/>
              </a:rPr>
              <a:t>заручается </a:t>
            </a:r>
            <a:r>
              <a:rPr sz="1950" spc="100" dirty="0">
                <a:solidFill>
                  <a:srgbClr val="98A5AD"/>
                </a:solidFill>
                <a:latin typeface="Calibri"/>
                <a:cs typeface="Calibri"/>
              </a:rPr>
              <a:t>поддержкой </a:t>
            </a:r>
            <a:r>
              <a:rPr sz="1950" spc="114" dirty="0">
                <a:solidFill>
                  <a:srgbClr val="98A5AD"/>
                </a:solidFill>
                <a:latin typeface="Calibri"/>
                <a:cs typeface="Calibri"/>
              </a:rPr>
              <a:t>всё </a:t>
            </a:r>
            <a:r>
              <a:rPr sz="1950" spc="120" dirty="0">
                <a:solidFill>
                  <a:srgbClr val="98A5AD"/>
                </a:solidFill>
                <a:latin typeface="Calibri"/>
                <a:cs typeface="Calibri"/>
              </a:rPr>
              <a:t>большего </a:t>
            </a:r>
            <a:r>
              <a:rPr sz="1950" spc="135" dirty="0">
                <a:solidFill>
                  <a:srgbClr val="98A5AD"/>
                </a:solidFill>
                <a:latin typeface="Calibri"/>
                <a:cs typeface="Calibri"/>
              </a:rPr>
              <a:t>количество </a:t>
            </a:r>
            <a:r>
              <a:rPr sz="1950" spc="140" dirty="0">
                <a:solidFill>
                  <a:srgbClr val="98A5AD"/>
                </a:solidFill>
                <a:latin typeface="Calibri"/>
                <a:cs typeface="Calibri"/>
              </a:rPr>
              <a:t>образова-  </a:t>
            </a:r>
            <a:r>
              <a:rPr sz="1950" spc="125" dirty="0">
                <a:solidFill>
                  <a:srgbClr val="98A5AD"/>
                </a:solidFill>
                <a:latin typeface="Calibri"/>
                <a:cs typeface="Calibri"/>
              </a:rPr>
              <a:t>тельных</a:t>
            </a:r>
            <a:r>
              <a:rPr sz="1950" spc="65" dirty="0">
                <a:solidFill>
                  <a:srgbClr val="98A5AD"/>
                </a:solidFill>
                <a:latin typeface="Calibri"/>
                <a:cs typeface="Calibri"/>
              </a:rPr>
              <a:t> </a:t>
            </a:r>
            <a:r>
              <a:rPr sz="1950" spc="120" dirty="0">
                <a:solidFill>
                  <a:srgbClr val="98A5AD"/>
                </a:solidFill>
                <a:latin typeface="Calibri"/>
                <a:cs typeface="Calibri"/>
              </a:rPr>
              <a:t>и</a:t>
            </a:r>
            <a:r>
              <a:rPr sz="1950" spc="70" dirty="0">
                <a:solidFill>
                  <a:srgbClr val="98A5AD"/>
                </a:solidFill>
                <a:latin typeface="Calibri"/>
                <a:cs typeface="Calibri"/>
              </a:rPr>
              <a:t> </a:t>
            </a:r>
            <a:r>
              <a:rPr sz="1950" spc="100" dirty="0">
                <a:solidFill>
                  <a:srgbClr val="98A5AD"/>
                </a:solidFill>
                <a:latin typeface="Calibri"/>
                <a:cs typeface="Calibri"/>
              </a:rPr>
              <a:t>молодёжных</a:t>
            </a:r>
            <a:r>
              <a:rPr sz="1950" spc="70" dirty="0">
                <a:solidFill>
                  <a:srgbClr val="98A5AD"/>
                </a:solidFill>
                <a:latin typeface="Calibri"/>
                <a:cs typeface="Calibri"/>
              </a:rPr>
              <a:t> </a:t>
            </a:r>
            <a:r>
              <a:rPr sz="1950" spc="125" dirty="0">
                <a:solidFill>
                  <a:srgbClr val="98A5AD"/>
                </a:solidFill>
                <a:latin typeface="Calibri"/>
                <a:cs typeface="Calibri"/>
              </a:rPr>
              <a:t>организаций</a:t>
            </a:r>
            <a:r>
              <a:rPr sz="1950" spc="70" dirty="0">
                <a:solidFill>
                  <a:srgbClr val="98A5AD"/>
                </a:solidFill>
                <a:latin typeface="Calibri"/>
                <a:cs typeface="Calibri"/>
              </a:rPr>
              <a:t> </a:t>
            </a:r>
            <a:r>
              <a:rPr sz="1950" spc="114" dirty="0">
                <a:solidFill>
                  <a:srgbClr val="98A5AD"/>
                </a:solidFill>
                <a:latin typeface="Calibri"/>
                <a:cs typeface="Calibri"/>
              </a:rPr>
              <a:t>региона.</a:t>
            </a:r>
            <a:r>
              <a:rPr sz="1950" spc="70" dirty="0">
                <a:solidFill>
                  <a:srgbClr val="98A5AD"/>
                </a:solidFill>
                <a:latin typeface="Calibri"/>
                <a:cs typeface="Calibri"/>
              </a:rPr>
              <a:t> </a:t>
            </a:r>
            <a:r>
              <a:rPr sz="1950" spc="110" dirty="0">
                <a:solidFill>
                  <a:srgbClr val="98A5AD"/>
                </a:solidFill>
                <a:latin typeface="Calibri"/>
                <a:cs typeface="Calibri"/>
              </a:rPr>
              <a:t>Список</a:t>
            </a:r>
            <a:r>
              <a:rPr sz="1950" spc="70" dirty="0">
                <a:solidFill>
                  <a:srgbClr val="98A5AD"/>
                </a:solidFill>
                <a:latin typeface="Calibri"/>
                <a:cs typeface="Calibri"/>
              </a:rPr>
              <a:t> </a:t>
            </a:r>
            <a:r>
              <a:rPr sz="1950" spc="135" dirty="0">
                <a:solidFill>
                  <a:srgbClr val="98A5AD"/>
                </a:solidFill>
                <a:latin typeface="Calibri"/>
                <a:cs typeface="Calibri"/>
              </a:rPr>
              <a:t>партнёров</a:t>
            </a:r>
            <a:r>
              <a:rPr sz="1950" spc="70" dirty="0">
                <a:solidFill>
                  <a:srgbClr val="98A5AD"/>
                </a:solidFill>
                <a:latin typeface="Calibri"/>
                <a:cs typeface="Calibri"/>
              </a:rPr>
              <a:t> </a:t>
            </a:r>
            <a:r>
              <a:rPr sz="1950" spc="125" dirty="0">
                <a:solidFill>
                  <a:srgbClr val="98A5AD"/>
                </a:solidFill>
                <a:latin typeface="Calibri"/>
                <a:cs typeface="Calibri"/>
              </a:rPr>
              <a:t>постоянно</a:t>
            </a:r>
            <a:r>
              <a:rPr sz="1950" spc="70" dirty="0">
                <a:solidFill>
                  <a:srgbClr val="98A5AD"/>
                </a:solidFill>
                <a:latin typeface="Calibri"/>
                <a:cs typeface="Calibri"/>
              </a:rPr>
              <a:t> </a:t>
            </a:r>
            <a:r>
              <a:rPr sz="1950" spc="114" dirty="0">
                <a:solidFill>
                  <a:srgbClr val="98A5AD"/>
                </a:solidFill>
                <a:latin typeface="Calibri"/>
                <a:cs typeface="Calibri"/>
              </a:rPr>
              <a:t>пополняется,</a:t>
            </a:r>
            <a:r>
              <a:rPr sz="1950" spc="70" dirty="0">
                <a:solidFill>
                  <a:srgbClr val="98A5AD"/>
                </a:solidFill>
                <a:latin typeface="Calibri"/>
                <a:cs typeface="Calibri"/>
              </a:rPr>
              <a:t> </a:t>
            </a:r>
            <a:r>
              <a:rPr sz="1950" spc="135" dirty="0">
                <a:solidFill>
                  <a:srgbClr val="98A5AD"/>
                </a:solidFill>
                <a:latin typeface="Calibri"/>
                <a:cs typeface="Calibri"/>
              </a:rPr>
              <a:t>что  </a:t>
            </a:r>
            <a:r>
              <a:rPr sz="1950" spc="130" dirty="0">
                <a:solidFill>
                  <a:srgbClr val="98A5AD"/>
                </a:solidFill>
                <a:latin typeface="Calibri"/>
                <a:cs typeface="Calibri"/>
              </a:rPr>
              <a:t>позволит</a:t>
            </a:r>
            <a:r>
              <a:rPr sz="1950" spc="50" dirty="0">
                <a:solidFill>
                  <a:srgbClr val="98A5AD"/>
                </a:solidFill>
                <a:latin typeface="Calibri"/>
                <a:cs typeface="Calibri"/>
              </a:rPr>
              <a:t> </a:t>
            </a:r>
            <a:r>
              <a:rPr sz="1950" spc="130" dirty="0">
                <a:solidFill>
                  <a:srgbClr val="98A5AD"/>
                </a:solidFill>
                <a:latin typeface="Calibri"/>
                <a:cs typeface="Calibri"/>
              </a:rPr>
              <a:t>увеличить</a:t>
            </a:r>
            <a:r>
              <a:rPr sz="1950" spc="50" dirty="0">
                <a:solidFill>
                  <a:srgbClr val="98A5AD"/>
                </a:solidFill>
                <a:latin typeface="Calibri"/>
                <a:cs typeface="Calibri"/>
              </a:rPr>
              <a:t> </a:t>
            </a:r>
            <a:r>
              <a:rPr sz="1950" spc="170" dirty="0">
                <a:solidFill>
                  <a:srgbClr val="98A5AD"/>
                </a:solidFill>
                <a:latin typeface="Calibri"/>
                <a:cs typeface="Calibri"/>
              </a:rPr>
              <a:t>в</a:t>
            </a:r>
            <a:r>
              <a:rPr sz="1950" spc="55" dirty="0">
                <a:solidFill>
                  <a:srgbClr val="98A5AD"/>
                </a:solidFill>
                <a:latin typeface="Calibri"/>
                <a:cs typeface="Calibri"/>
              </a:rPr>
              <a:t> </a:t>
            </a:r>
            <a:r>
              <a:rPr sz="1950" spc="155" dirty="0">
                <a:solidFill>
                  <a:srgbClr val="98A5AD"/>
                </a:solidFill>
                <a:latin typeface="Calibri"/>
                <a:cs typeface="Calibri"/>
              </a:rPr>
              <a:t>разы</a:t>
            </a:r>
            <a:r>
              <a:rPr sz="1950" spc="50" dirty="0">
                <a:solidFill>
                  <a:srgbClr val="98A5AD"/>
                </a:solidFill>
                <a:latin typeface="Calibri"/>
                <a:cs typeface="Calibri"/>
              </a:rPr>
              <a:t> </a:t>
            </a:r>
            <a:r>
              <a:rPr sz="1950" spc="140" dirty="0">
                <a:solidFill>
                  <a:srgbClr val="98A5AD"/>
                </a:solidFill>
                <a:latin typeface="Calibri"/>
                <a:cs typeface="Calibri"/>
              </a:rPr>
              <a:t>качество</a:t>
            </a:r>
            <a:r>
              <a:rPr sz="1950" spc="55" dirty="0">
                <a:solidFill>
                  <a:srgbClr val="98A5AD"/>
                </a:solidFill>
                <a:latin typeface="Calibri"/>
                <a:cs typeface="Calibri"/>
              </a:rPr>
              <a:t> </a:t>
            </a:r>
            <a:r>
              <a:rPr sz="1950" spc="130" dirty="0">
                <a:solidFill>
                  <a:srgbClr val="98A5AD"/>
                </a:solidFill>
                <a:latin typeface="Calibri"/>
                <a:cs typeface="Calibri"/>
              </a:rPr>
              <a:t>работы</a:t>
            </a:r>
            <a:r>
              <a:rPr sz="1950" spc="50" dirty="0">
                <a:solidFill>
                  <a:srgbClr val="98A5AD"/>
                </a:solidFill>
                <a:latin typeface="Calibri"/>
                <a:cs typeface="Calibri"/>
              </a:rPr>
              <a:t> </a:t>
            </a:r>
            <a:r>
              <a:rPr sz="1950" spc="120" dirty="0">
                <a:solidFill>
                  <a:srgbClr val="98A5AD"/>
                </a:solidFill>
                <a:latin typeface="Calibri"/>
                <a:cs typeface="Calibri"/>
              </a:rPr>
              <a:t>и</a:t>
            </a:r>
            <a:r>
              <a:rPr sz="1950" spc="55" dirty="0">
                <a:solidFill>
                  <a:srgbClr val="98A5AD"/>
                </a:solidFill>
                <a:latin typeface="Calibri"/>
                <a:cs typeface="Calibri"/>
              </a:rPr>
              <a:t> </a:t>
            </a:r>
            <a:r>
              <a:rPr sz="1950" spc="135" dirty="0">
                <a:solidFill>
                  <a:srgbClr val="98A5AD"/>
                </a:solidFill>
                <a:latin typeface="Calibri"/>
                <a:cs typeface="Calibri"/>
              </a:rPr>
              <a:t>количественные</a:t>
            </a:r>
            <a:r>
              <a:rPr sz="1950" spc="50" dirty="0">
                <a:solidFill>
                  <a:srgbClr val="98A5AD"/>
                </a:solidFill>
                <a:latin typeface="Calibri"/>
                <a:cs typeface="Calibri"/>
              </a:rPr>
              <a:t> </a:t>
            </a:r>
            <a:r>
              <a:rPr sz="1950" spc="125" dirty="0">
                <a:solidFill>
                  <a:srgbClr val="98A5AD"/>
                </a:solidFill>
                <a:latin typeface="Calibri"/>
                <a:cs typeface="Calibri"/>
              </a:rPr>
              <a:t>показатели</a:t>
            </a:r>
            <a:r>
              <a:rPr sz="1950" spc="55" dirty="0">
                <a:solidFill>
                  <a:srgbClr val="98A5AD"/>
                </a:solidFill>
                <a:latin typeface="Calibri"/>
                <a:cs typeface="Calibri"/>
              </a:rPr>
              <a:t> </a:t>
            </a:r>
            <a:r>
              <a:rPr sz="1950" spc="110" dirty="0">
                <a:solidFill>
                  <a:srgbClr val="98A5AD"/>
                </a:solidFill>
                <a:latin typeface="Calibri"/>
                <a:cs typeface="Calibri"/>
              </a:rPr>
              <a:t>проекта.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44798" y="9720496"/>
            <a:ext cx="1687830" cy="628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50" dirty="0">
                <a:latin typeface="Calibri"/>
                <a:cs typeface="Calibri"/>
              </a:rPr>
              <a:t>КГМУ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950" spc="150" dirty="0">
                <a:solidFill>
                  <a:srgbClr val="F7C600"/>
                </a:solidFill>
                <a:latin typeface="Calibri"/>
                <a:cs typeface="Calibri"/>
              </a:rPr>
              <a:t>k</a:t>
            </a:r>
            <a:r>
              <a:rPr sz="1950" spc="130" dirty="0">
                <a:solidFill>
                  <a:srgbClr val="F7C600"/>
                </a:solidFill>
                <a:latin typeface="Calibri"/>
                <a:cs typeface="Calibri"/>
              </a:rPr>
              <a:t>u</a:t>
            </a:r>
            <a:r>
              <a:rPr sz="1950" spc="55" dirty="0">
                <a:solidFill>
                  <a:srgbClr val="F7C600"/>
                </a:solidFill>
                <a:latin typeface="Calibri"/>
                <a:cs typeface="Calibri"/>
              </a:rPr>
              <a:t>r</a:t>
            </a:r>
            <a:r>
              <a:rPr sz="1950" spc="130" dirty="0">
                <a:solidFill>
                  <a:srgbClr val="F7C600"/>
                </a:solidFill>
                <a:latin typeface="Calibri"/>
                <a:cs typeface="Calibri"/>
              </a:rPr>
              <a:t>skmed</a:t>
            </a:r>
            <a:r>
              <a:rPr sz="1950" spc="40" dirty="0">
                <a:solidFill>
                  <a:srgbClr val="F7C600"/>
                </a:solidFill>
                <a:latin typeface="Calibri"/>
                <a:cs typeface="Calibri"/>
              </a:rPr>
              <a:t>.</a:t>
            </a:r>
            <a:r>
              <a:rPr sz="1950" spc="80" dirty="0">
                <a:solidFill>
                  <a:srgbClr val="F7C600"/>
                </a:solidFill>
                <a:latin typeface="Calibri"/>
                <a:cs typeface="Calibri"/>
              </a:rPr>
              <a:t>c</a:t>
            </a:r>
            <a:r>
              <a:rPr sz="1950" spc="125" dirty="0">
                <a:solidFill>
                  <a:srgbClr val="F7C600"/>
                </a:solidFill>
                <a:latin typeface="Calibri"/>
                <a:cs typeface="Calibri"/>
              </a:rPr>
              <a:t>om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047088" y="9435380"/>
            <a:ext cx="1570632" cy="157062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159795" y="9720471"/>
            <a:ext cx="2471420" cy="62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spc="100" dirty="0">
                <a:solidFill>
                  <a:srgbClr val="020203"/>
                </a:solidFill>
                <a:latin typeface="Calibri"/>
                <a:cs typeface="Calibri"/>
              </a:rPr>
              <a:t>Комитет </a:t>
            </a:r>
            <a:r>
              <a:rPr sz="1950" spc="135" dirty="0">
                <a:solidFill>
                  <a:srgbClr val="020203"/>
                </a:solidFill>
                <a:latin typeface="Calibri"/>
                <a:cs typeface="Calibri"/>
              </a:rPr>
              <a:t>по</a:t>
            </a:r>
            <a:r>
              <a:rPr sz="1950" spc="-85" dirty="0">
                <a:solidFill>
                  <a:srgbClr val="020203"/>
                </a:solidFill>
                <a:latin typeface="Calibri"/>
                <a:cs typeface="Calibri"/>
              </a:rPr>
              <a:t> </a:t>
            </a:r>
            <a:r>
              <a:rPr sz="1950" spc="120" dirty="0">
                <a:solidFill>
                  <a:srgbClr val="020203"/>
                </a:solidFill>
                <a:latin typeface="Calibri"/>
                <a:cs typeface="Calibri"/>
              </a:rPr>
              <a:t>культуре  </a:t>
            </a:r>
            <a:r>
              <a:rPr sz="1950" spc="130" dirty="0">
                <a:solidFill>
                  <a:srgbClr val="F7C600"/>
                </a:solidFill>
                <a:latin typeface="Calibri"/>
                <a:cs typeface="Calibri"/>
              </a:rPr>
              <a:t>культура46.рф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224910" y="9435380"/>
            <a:ext cx="1570632" cy="157062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5337617" y="9720471"/>
            <a:ext cx="3133090" cy="9302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130" dirty="0">
                <a:solidFill>
                  <a:srgbClr val="020203"/>
                </a:solidFill>
                <a:latin typeface="Calibri"/>
                <a:cs typeface="Calibri"/>
              </a:rPr>
              <a:t>Креативное</a:t>
            </a:r>
            <a:r>
              <a:rPr sz="1950" spc="-10" dirty="0">
                <a:solidFill>
                  <a:srgbClr val="020203"/>
                </a:solidFill>
                <a:latin typeface="Calibri"/>
                <a:cs typeface="Calibri"/>
              </a:rPr>
              <a:t> </a:t>
            </a:r>
            <a:r>
              <a:rPr sz="1950" spc="140" dirty="0">
                <a:solidFill>
                  <a:srgbClr val="020203"/>
                </a:solidFill>
                <a:latin typeface="Calibri"/>
                <a:cs typeface="Calibri"/>
              </a:rPr>
              <a:t>пространство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950" spc="90" dirty="0">
                <a:solidFill>
                  <a:srgbClr val="020203"/>
                </a:solidFill>
                <a:latin typeface="Calibri"/>
                <a:cs typeface="Calibri"/>
              </a:rPr>
              <a:t>«ВЕРАНДА»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950" spc="110" dirty="0">
                <a:solidFill>
                  <a:srgbClr val="F7C600"/>
                </a:solidFill>
                <a:latin typeface="Calibri"/>
                <a:cs typeface="Calibri"/>
              </a:rPr>
              <a:t>vk.com/verandacreative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3402733" y="9435380"/>
            <a:ext cx="1570632" cy="157062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044798" y="11886831"/>
            <a:ext cx="2093595" cy="930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spc="130" dirty="0">
                <a:solidFill>
                  <a:srgbClr val="020203"/>
                </a:solidFill>
                <a:latin typeface="Calibri"/>
                <a:cs typeface="Calibri"/>
              </a:rPr>
              <a:t>Курский</a:t>
            </a:r>
            <a:r>
              <a:rPr sz="1950" spc="-40" dirty="0">
                <a:solidFill>
                  <a:srgbClr val="020203"/>
                </a:solidFill>
                <a:latin typeface="Calibri"/>
                <a:cs typeface="Calibri"/>
              </a:rPr>
              <a:t> </a:t>
            </a:r>
            <a:r>
              <a:rPr sz="1950" spc="105" dirty="0">
                <a:solidFill>
                  <a:srgbClr val="020203"/>
                </a:solidFill>
                <a:latin typeface="Calibri"/>
                <a:cs typeface="Calibri"/>
              </a:rPr>
              <a:t>колледж  </a:t>
            </a:r>
            <a:r>
              <a:rPr sz="1950" spc="135" dirty="0">
                <a:solidFill>
                  <a:srgbClr val="020203"/>
                </a:solidFill>
                <a:latin typeface="Calibri"/>
                <a:cs typeface="Calibri"/>
              </a:rPr>
              <a:t>управления  </a:t>
            </a:r>
            <a:r>
              <a:rPr sz="1950" spc="100" dirty="0">
                <a:solidFill>
                  <a:srgbClr val="F7C600"/>
                </a:solidFill>
                <a:latin typeface="Calibri"/>
                <a:cs typeface="Calibri"/>
              </a:rPr>
              <a:t>kku46.ru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047088" y="11601740"/>
            <a:ext cx="1570632" cy="15706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673</Words>
  <Application>Microsoft Office PowerPoint</Application>
  <PresentationFormat>Произвольный</PresentationFormat>
  <Paragraphs>149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От объединения инициативной группы  молодёжи к победе в конкурсе Фонда Президентских грантов</vt:lpstr>
      <vt:lpstr>Центр социального дизайна</vt:lpstr>
      <vt:lpstr>Учебные материалы</vt:lpstr>
      <vt:lpstr>Создание ПРМ</vt:lpstr>
      <vt:lpstr>Конкурс ФПГ</vt:lpstr>
      <vt:lpstr>Видеопроекты 2020</vt:lpstr>
      <vt:lpstr>Дискуссионные проекты 2020</vt:lpstr>
      <vt:lpstr>Планы на будущее</vt:lpstr>
      <vt:lpstr>Партнёры</vt:lpstr>
      <vt:lpstr>Учебные заведения</vt:lpstr>
      <vt:lpstr>ПРМ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объединения инициативной группы  молодёжи к победе в конкурсе Фонда Президентских грантов</dc:title>
  <dc:creator>ART2</dc:creator>
  <cp:lastModifiedBy>ART2</cp:lastModifiedBy>
  <cp:revision>1</cp:revision>
  <dcterms:created xsi:type="dcterms:W3CDTF">2021-01-29T08:03:01Z</dcterms:created>
  <dcterms:modified xsi:type="dcterms:W3CDTF">2021-01-29T08:04:57Z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2021-01-29T00:00:00Z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2021-01-29T00:00:00Z</vt:filetime>
  </property>
</Properties>
</file>