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5143500" type="screen16x9"/>
  <p:notesSz cx="6858000" cy="9144000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4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9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0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9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3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2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2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8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9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9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3431-3CAC-4A9B-8B1C-1483B8832B05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5DD1-0452-4A3C-BC37-5EF304BE1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9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k.com/id222724405" TargetMode="External"/><Relationship Id="rId4" Type="http://schemas.openxmlformats.org/officeDocument/2006/relationships/hyperlink" Target="https://vk.com/dorian_md" TargetMode="Externa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k.com/id63490788" TargetMode="External"/><Relationship Id="rId4" Type="http://schemas.openxmlformats.org/officeDocument/2006/relationships/hyperlink" Target="https://vk.com/dorian_md" TargetMode="Externa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.l.polyanskiy" TargetMode="External"/><Relationship Id="rId5" Type="http://schemas.openxmlformats.org/officeDocument/2006/relationships/hyperlink" Target="https://vk.com/dorian_md" TargetMode="External"/><Relationship Id="rId4" Type="http://schemas.openxmlformats.org/officeDocument/2006/relationships/hyperlink" Target="mailto:dvorec88@mail.ru" TargetMode="Externa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k.com/katya.golovanova" TargetMode="External"/><Relationship Id="rId4" Type="http://schemas.openxmlformats.org/officeDocument/2006/relationships/hyperlink" Target="https://vk.com/dorian_md" TargetMode="Externa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vk.com/marjashka_milashka" TargetMode="External"/><Relationship Id="rId4" Type="http://schemas.openxmlformats.org/officeDocument/2006/relationships/hyperlink" Target="https://vk.com/dorian_md" TargetMode="Externa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shalimovalera" TargetMode="External"/><Relationship Id="rId5" Type="http://schemas.openxmlformats.org/officeDocument/2006/relationships/hyperlink" Target="https://vk.com/dorian_md" TargetMode="External"/><Relationship Id="rId4" Type="http://schemas.openxmlformats.org/officeDocument/2006/relationships/hyperlink" Target="mailto:dvorec88@mail.ru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k.com/id350008788" TargetMode="External"/><Relationship Id="rId4" Type="http://schemas.openxmlformats.org/officeDocument/2006/relationships/hyperlink" Target="https://vk.com/dorian_md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k.com/id555851714" TargetMode="External"/><Relationship Id="rId4" Type="http://schemas.openxmlformats.org/officeDocument/2006/relationships/hyperlink" Target="https://vk.com/dorian_md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k.com/id481876208" TargetMode="External"/><Relationship Id="rId4" Type="http://schemas.openxmlformats.org/officeDocument/2006/relationships/hyperlink" Target="https://vk.com/dorian_md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vk.com/dorian_m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k.com/ninthgate" TargetMode="External"/><Relationship Id="rId4" Type="http://schemas.openxmlformats.org/officeDocument/2006/relationships/hyperlink" Target="https://vk.com/dorian_md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vorec88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k.com/id192185866" TargetMode="External"/><Relationship Id="rId4" Type="http://schemas.openxmlformats.org/officeDocument/2006/relationships/hyperlink" Target="https://vk.com/dorian_md" TargetMode="Externa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vorec88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ОБГУ\оформление\презентации\справочник дворц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2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Дроздова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Елена Николаевна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Заведующий отделом сопровождения отдыха и оздоровления детей и молодежи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4776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37-28-58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8-950-872-63-20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>
                <a:latin typeface="Forum" panose="02000000000000000000" pitchFamily="2" charset="0"/>
                <a:hlinkClick r:id="rId5"/>
              </a:rPr>
              <a:t>id222724405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688054"/>
            <a:ext cx="4572000" cy="1002017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Организации отдыха и оздоровления детей Курской области в санаторных лагерях; Направление в детские центры «Артек», «Орленок», «Смена».</a:t>
            </a:r>
          </a:p>
        </p:txBody>
      </p:sp>
      <p:pic>
        <p:nvPicPr>
          <p:cNvPr id="7170" name="Picture 2" descr="D:\ОБГУ\оформление\презентации\справочник дворца\фото\дрозд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6" y="314169"/>
            <a:ext cx="3788729" cy="45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Азарова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Наталья Андреевна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Заведующий отделом общественных связей        и информационных технологий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4776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37-70-00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8-951-315-16-85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>
                <a:latin typeface="Forum" panose="02000000000000000000" pitchFamily="2" charset="0"/>
                <a:hlinkClick r:id="rId5"/>
              </a:rPr>
              <a:t>id63490788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688054"/>
            <a:ext cx="4572000" cy="2156179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Работа с социальными сетями и официальными сайтами Дворца молодежи, комитета молодежной политики Курской области;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Работа со средствами массовой информации;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Работа с АИС «Молодежь России»;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Работа с сайтом Федерального агентства по делам молодежи;</a:t>
            </a:r>
          </a:p>
          <a:p>
            <a:r>
              <a:rPr lang="ru-RU" dirty="0">
                <a:latin typeface="Forum" panose="02000000000000000000" pitchFamily="2" charset="0"/>
              </a:rPr>
              <a:t>Информационное сопровождение мероприятий.</a:t>
            </a:r>
          </a:p>
        </p:txBody>
      </p:sp>
      <p:pic>
        <p:nvPicPr>
          <p:cNvPr id="8194" name="Picture 2" descr="D:\ОБГУ\оформление\презентации\справочник дворца\фото\азар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9" y="303498"/>
            <a:ext cx="3797555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55285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Полянский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Андрей Леонидович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Заместитель директора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439062" y="1599643"/>
            <a:ext cx="4572000" cy="540352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Юношеская автомобильная школа ОБУ ОДМ.</a:t>
            </a:r>
          </a:p>
        </p:txBody>
      </p:sp>
      <p:pic>
        <p:nvPicPr>
          <p:cNvPr id="11266" name="Picture 2" descr="D:\ОБГУ\оформление\презентации\справочник дворца\фото\полян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9" y="249492"/>
            <a:ext cx="3888055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837875" y="404776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37-35-79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8-905-158-56-48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5"/>
              </a:rPr>
              <a:t>@</a:t>
            </a:r>
            <a:r>
              <a:rPr lang="en-US" dirty="0" err="1">
                <a:latin typeface="Forum" panose="02000000000000000000" pitchFamily="2" charset="0"/>
                <a:hlinkClick r:id="rId6"/>
              </a:rPr>
              <a:t>a.l.polyanskiy</a:t>
            </a:r>
            <a:r>
              <a:rPr lang="en-US" dirty="0"/>
              <a:t> 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14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55285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Голованова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Екатерина Геннадьевна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Ведущий специалист по работе с молодёжью отдела по реализации молодёжных проектов</a:t>
            </a:r>
            <a:br>
              <a:rPr lang="ru-RU" sz="1400" dirty="0">
                <a:latin typeface="Forum" panose="02000000000000000000" pitchFamily="2" charset="0"/>
              </a:rPr>
            </a:br>
            <a:r>
              <a:rPr lang="ru-RU" sz="1400" dirty="0">
                <a:latin typeface="Forum" panose="02000000000000000000" pitchFamily="2" charset="0"/>
              </a:rPr>
              <a:t>Руководитель Ресурсного центра добровольчества Курской области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4776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37-01-59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8-905-158-58-37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 err="1">
                <a:latin typeface="Forum" panose="02000000000000000000" pitchFamily="2" charset="0"/>
                <a:hlinkClick r:id="rId5"/>
              </a:rPr>
              <a:t>katya.golovanova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923679"/>
            <a:ext cx="4572000" cy="540352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Добровольчество.</a:t>
            </a:r>
          </a:p>
        </p:txBody>
      </p:sp>
      <p:pic>
        <p:nvPicPr>
          <p:cNvPr id="9218" name="Picture 2" descr="D:\ОБГУ\оформление\презентации\справочник дворца\фото\голован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8" y="237943"/>
            <a:ext cx="3896464" cy="47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55285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Митусова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 err="1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Марьяш</a:t>
            </a: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 Маратовна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Региональный координатор РДШ в Курской области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255516"/>
            <a:ext cx="4106718" cy="77118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8-904-527-05-75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 err="1">
                <a:latin typeface="Forum" panose="02000000000000000000" pitchFamily="2" charset="0"/>
                <a:hlinkClick r:id="rId5"/>
              </a:rPr>
              <a:t>marjashka_milashka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299942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761661"/>
            <a:ext cx="4572000" cy="540352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Российское движение школьников.</a:t>
            </a:r>
          </a:p>
        </p:txBody>
      </p:sp>
      <p:pic>
        <p:nvPicPr>
          <p:cNvPr id="10242" name="Picture 2" descr="D:\ОБГУ\оформление\презентации\справочник дворца\фото\митус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8" y="249492"/>
            <a:ext cx="3865762" cy="46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ОБГУ\оформление\презентации\справочник дворца\фото\шалим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7" y="279630"/>
            <a:ext cx="3855198" cy="46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Шалимова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Валерия Геннадиевна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756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Директор</a:t>
            </a:r>
            <a:endParaRPr lang="en-US" sz="1400" dirty="0">
              <a:latin typeface="Forum" panose="02000000000000000000" pitchFamily="2" charset="0"/>
            </a:endParaRPr>
          </a:p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ОБУ «Областной Дворец молодежи»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8391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</a:t>
            </a:r>
            <a:r>
              <a:rPr lang="en-US" dirty="0">
                <a:latin typeface="Forum" panose="02000000000000000000" pitchFamily="2" charset="0"/>
              </a:rPr>
              <a:t>37-12-54</a:t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</a:rPr>
              <a:t>8-910-270-03-70</a:t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5"/>
              </a:rPr>
              <a:t>@</a:t>
            </a:r>
            <a:r>
              <a:rPr lang="en-US" dirty="0" err="1">
                <a:latin typeface="Forum" panose="02000000000000000000" pitchFamily="2" charset="0"/>
                <a:hlinkClick r:id="rId6"/>
              </a:rPr>
              <a:t>shalimovalera</a:t>
            </a:r>
            <a:r>
              <a:rPr lang="en-US" dirty="0">
                <a:latin typeface="Forum" panose="02000000000000000000" pitchFamily="2" charset="0"/>
              </a:rPr>
              <a:t> 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 err="1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Флигинских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Алла Валентиновна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756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Заместитель директора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8391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37-01-59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8-951-071-11-21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>
                <a:latin typeface="Forum" panose="02000000000000000000" pitchFamily="2" charset="0"/>
                <a:hlinkClick r:id="rId5"/>
              </a:rPr>
              <a:t>id350008788</a:t>
            </a:r>
            <a:r>
              <a:rPr lang="en-US" dirty="0">
                <a:latin typeface="Forum" panose="02000000000000000000" pitchFamily="2" charset="0"/>
              </a:rPr>
              <a:t> 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ОБГУ\оформление\презентации\справочник дворца\фото\флигинских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8" y="281057"/>
            <a:ext cx="3876452" cy="46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707654"/>
            <a:ext cx="4572000" cy="771184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Патриотическое воспитание; </a:t>
            </a:r>
          </a:p>
          <a:p>
            <a:r>
              <a:rPr lang="ru-RU" dirty="0">
                <a:latin typeface="Forum" panose="02000000000000000000" pitchFamily="2" charset="0"/>
              </a:rPr>
              <a:t>Реализация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33771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 err="1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Умеренков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Евгений Сергеевич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Заведующий отделом по реализации молодежных проектов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4776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37-01-59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8-910-310-58-86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>
                <a:latin typeface="Forum" panose="02000000000000000000" pitchFamily="2" charset="0"/>
                <a:hlinkClick r:id="rId5"/>
              </a:rPr>
              <a:t>id555851714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653648"/>
            <a:ext cx="4572000" cy="2617844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Региональный проект «Социальная активность»;</a:t>
            </a:r>
          </a:p>
          <a:p>
            <a:r>
              <a:rPr lang="ru-RU" dirty="0" err="1">
                <a:latin typeface="Forum" panose="02000000000000000000" pitchFamily="2" charset="0"/>
              </a:rPr>
              <a:t>Волонтерство</a:t>
            </a:r>
            <a:r>
              <a:rPr lang="ru-RU" dirty="0">
                <a:latin typeface="Forum" panose="02000000000000000000" pitchFamily="2" charset="0"/>
              </a:rPr>
              <a:t>;</a:t>
            </a:r>
          </a:p>
          <a:p>
            <a:r>
              <a:rPr lang="ru-RU" dirty="0">
                <a:latin typeface="Forum" panose="02000000000000000000" pitchFamily="2" charset="0"/>
              </a:rPr>
              <a:t>Молодые семьи;</a:t>
            </a:r>
          </a:p>
          <a:p>
            <a:r>
              <a:rPr lang="ru-RU" dirty="0">
                <a:latin typeface="Forum" panose="02000000000000000000" pitchFamily="2" charset="0"/>
              </a:rPr>
              <a:t>Работа с молодежными формированиями;</a:t>
            </a:r>
          </a:p>
          <a:p>
            <a:r>
              <a:rPr lang="ru-RU" dirty="0">
                <a:latin typeface="Forum" panose="02000000000000000000" pitchFamily="2" charset="0"/>
              </a:rPr>
              <a:t>Общественные организации;</a:t>
            </a:r>
          </a:p>
          <a:p>
            <a:r>
              <a:rPr lang="ru-RU" dirty="0">
                <a:latin typeface="Forum" panose="02000000000000000000" pitchFamily="2" charset="0"/>
              </a:rPr>
              <a:t>Гранты;</a:t>
            </a:r>
          </a:p>
          <a:p>
            <a:r>
              <a:rPr lang="ru-RU" dirty="0">
                <a:latin typeface="Forum" panose="02000000000000000000" pitchFamily="2" charset="0"/>
              </a:rPr>
              <a:t>Предпринимательство;</a:t>
            </a:r>
          </a:p>
          <a:p>
            <a:r>
              <a:rPr lang="ru-RU" dirty="0">
                <a:latin typeface="Forum" panose="02000000000000000000" pitchFamily="2" charset="0"/>
              </a:rPr>
              <a:t>Здоровый образ жизни;</a:t>
            </a:r>
          </a:p>
          <a:p>
            <a:r>
              <a:rPr lang="ru-RU" dirty="0">
                <a:latin typeface="Forum" panose="02000000000000000000" pitchFamily="2" charset="0"/>
              </a:rPr>
              <a:t>Социальная адаптация;</a:t>
            </a:r>
          </a:p>
          <a:p>
            <a:r>
              <a:rPr lang="ru-RU" dirty="0">
                <a:latin typeface="Forum" panose="02000000000000000000" pitchFamily="2" charset="0"/>
              </a:rPr>
              <a:t>Социальная защита.</a:t>
            </a:r>
          </a:p>
        </p:txBody>
      </p:sp>
      <p:pic>
        <p:nvPicPr>
          <p:cNvPr id="1026" name="Picture 2" descr="D:\ОБГУ\оформление\презентации\справочник дворца\фото\умеренков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7" y="314760"/>
            <a:ext cx="3788729" cy="45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Белых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Лев Леонидович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Заведующий отделом патриотического воспитания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4776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37-01-59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8-951-078-62-00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>
                <a:latin typeface="Forum" panose="02000000000000000000" pitchFamily="2" charset="0"/>
                <a:hlinkClick r:id="rId5"/>
              </a:rPr>
              <a:t>id481876208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545636"/>
            <a:ext cx="4572000" cy="2156179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Подготовка молодежи по основам военной службы, подготовка по военно-учетным специальностям;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Проведение военно-спортивных и военно-патриотических комплексных мероприятий в форме соревнований, сборов, слетов, конференций, фестивалей, мемориальных встреч, чествований в Дни памятных дат России;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Разработка методических рекомендаций по вопросам, связанным с подготовкой молодежи к военной службе.</a:t>
            </a:r>
          </a:p>
        </p:txBody>
      </p:sp>
      <p:pic>
        <p:nvPicPr>
          <p:cNvPr id="7" name="Picture 2" descr="D:\ОБГУ\оформление\презентации\справочник дворца\фото\белых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2" y="261192"/>
            <a:ext cx="3832554" cy="46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Янин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Рамазан Сергеевич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Заместитель директора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4776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37-70-00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8-920-559-78-42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 err="1">
                <a:latin typeface="Forum" panose="02000000000000000000" pitchFamily="2" charset="0"/>
                <a:hlinkClick r:id="rId4"/>
              </a:rPr>
              <a:t>dorian_md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545636"/>
            <a:ext cx="4572000" cy="2556288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Творческая деятельность</a:t>
            </a:r>
          </a:p>
          <a:p>
            <a:r>
              <a:rPr lang="ru-RU" sz="1400" dirty="0">
                <a:latin typeface="Forum" panose="02000000000000000000" pitchFamily="2" charset="0"/>
              </a:rPr>
              <a:t>(фестиваль работающей молодежи «Юность России», фестиваль студенческого творчества «Студенческая весна Соловьиного края», Фестиваль и форум «Таврида-АРТ», и др. проекты)</a:t>
            </a:r>
            <a:r>
              <a:rPr lang="ru-RU" dirty="0">
                <a:latin typeface="Forum" panose="02000000000000000000" pitchFamily="2" charset="0"/>
              </a:rPr>
              <a:t>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Студенческие клубы</a:t>
            </a:r>
          </a:p>
          <a:p>
            <a:r>
              <a:rPr lang="ru-RU" sz="1400" dirty="0">
                <a:latin typeface="Forum" panose="02000000000000000000" pitchFamily="2" charset="0"/>
              </a:rPr>
              <a:t>(</a:t>
            </a:r>
            <a:r>
              <a:rPr lang="ru-RU" sz="1400" dirty="0" err="1">
                <a:latin typeface="Forum" panose="02000000000000000000" pitchFamily="2" charset="0"/>
              </a:rPr>
              <a:t>Универсариум</a:t>
            </a:r>
            <a:r>
              <a:rPr lang="ru-RU" sz="1400" dirty="0">
                <a:latin typeface="Forum" panose="02000000000000000000" pitchFamily="2" charset="0"/>
              </a:rPr>
              <a:t>, Диалог на равных, Кто бы мог подумать LIVE и др.)</a:t>
            </a:r>
            <a:r>
              <a:rPr lang="ru-RU" dirty="0">
                <a:latin typeface="Forum" panose="02000000000000000000" pitchFamily="2" charset="0"/>
              </a:rPr>
              <a:t>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Международное взаимодействие</a:t>
            </a:r>
          </a:p>
          <a:p>
            <a:r>
              <a:rPr lang="ru-RU" sz="1400" dirty="0">
                <a:latin typeface="Forum" panose="02000000000000000000" pitchFamily="2" charset="0"/>
              </a:rPr>
              <a:t>(фестиваль национальных культур «Друзья рядом»)</a:t>
            </a:r>
            <a:r>
              <a:rPr lang="ru-RU" dirty="0">
                <a:latin typeface="Forum" panose="02000000000000000000" pitchFamily="2" charset="0"/>
              </a:rPr>
              <a:t>.</a:t>
            </a:r>
          </a:p>
        </p:txBody>
      </p:sp>
      <p:pic>
        <p:nvPicPr>
          <p:cNvPr id="3076" name="Picture 4" descr="D:\ОБГУ\оформление\презентации\справочник дворца\фото\яни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5" y="249492"/>
            <a:ext cx="3886910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Агеев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Артем Владимирович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Заведующий отделом поддержки талантливой молодежи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4776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37-70-00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8-950-871-20-66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 err="1">
                <a:latin typeface="Forum" panose="02000000000000000000" pitchFamily="2" charset="0"/>
                <a:hlinkClick r:id="rId5"/>
              </a:rPr>
              <a:t>ninthgate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688053"/>
            <a:ext cx="4572000" cy="1232849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Областной фестиваль студенческого творчества «Студенческая весна Соловьиного края»;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Работа творческих объединений, спортивных секций;</a:t>
            </a:r>
          </a:p>
          <a:p>
            <a:r>
              <a:rPr lang="ru-RU" dirty="0">
                <a:latin typeface="Forum" panose="02000000000000000000" pitchFamily="2" charset="0"/>
              </a:rPr>
              <a:t>Творческая деятельность.</a:t>
            </a:r>
          </a:p>
        </p:txBody>
      </p:sp>
      <p:pic>
        <p:nvPicPr>
          <p:cNvPr id="4098" name="Picture 2" descr="D:\ОБГУ\оформление\презентации\справочник дворца\фото\агеев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6" y="303498"/>
            <a:ext cx="3831219" cy="46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Лазукина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Олеся Андреевна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Заведующий отделом организации массовых мероприятий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047768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37-70-00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8-950-878-65-47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4"/>
              </a:rPr>
              <a:t>@</a:t>
            </a:r>
            <a:r>
              <a:rPr lang="en-US" dirty="0">
                <a:latin typeface="Forum" panose="02000000000000000000" pitchFamily="2" charset="0"/>
                <a:hlinkClick r:id="rId5"/>
              </a:rPr>
              <a:t>id192185866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137924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513485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БГУ\оформление\презентации\справочник дворца\mycollection (5)\png\003-v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2" y="4728576"/>
            <a:ext cx="258933" cy="2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733784"/>
            <a:ext cx="4572000" cy="1232849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Творческая деятельность</a:t>
            </a:r>
          </a:p>
          <a:p>
            <a:r>
              <a:rPr lang="ru-RU" sz="1400" dirty="0">
                <a:latin typeface="Forum" panose="02000000000000000000" pitchFamily="2" charset="0"/>
              </a:rPr>
              <a:t>(фестивали, концерты, форумы)</a:t>
            </a:r>
            <a:r>
              <a:rPr lang="ru-RU" dirty="0">
                <a:latin typeface="Forum" panose="02000000000000000000" pitchFamily="2" charset="0"/>
              </a:rPr>
              <a:t>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Работа со студенческими клубами;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Международное взаимодействие.</a:t>
            </a:r>
          </a:p>
        </p:txBody>
      </p:sp>
      <p:pic>
        <p:nvPicPr>
          <p:cNvPr id="5122" name="Picture 2" descr="D:\ОБГУ\оформление\презентации\справочник дворца\фото\лазукин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0" y="303136"/>
            <a:ext cx="3798346" cy="459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ГУ\оформление\презентации\справочник дворц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2295" cy="52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9" y="195486"/>
            <a:ext cx="430133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Колесова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</a:b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Forum" panose="02000000000000000000" pitchFamily="2" charset="0"/>
              </a:rPr>
              <a:t>Наталья Леонидовна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062" y="1167594"/>
            <a:ext cx="4095653" cy="64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Forum" panose="02000000000000000000" pitchFamily="2" charset="0"/>
              </a:rPr>
              <a:t>Заместитель директора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5532" y="1174481"/>
            <a:ext cx="483308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37875" y="4209786"/>
            <a:ext cx="4106718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latin typeface="Forum" panose="02000000000000000000" pitchFamily="2" charset="0"/>
              </a:rPr>
              <a:t>8 (4712) 37-28-58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8-950-872-63-20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r>
              <a:rPr lang="en-US" dirty="0">
                <a:latin typeface="Forum" panose="02000000000000000000" pitchFamily="2" charset="0"/>
                <a:hlinkClick r:id="rId3"/>
              </a:rPr>
              <a:t>dvorec88@mail.ru</a:t>
            </a:r>
            <a:r>
              <a:rPr lang="en-US" dirty="0">
                <a:latin typeface="Forum" panose="02000000000000000000" pitchFamily="2" charset="0"/>
              </a:rPr>
              <a:t/>
            </a:r>
            <a:br>
              <a:rPr lang="en-US" dirty="0">
                <a:latin typeface="Forum" panose="02000000000000000000" pitchFamily="2" charset="0"/>
              </a:rPr>
            </a:b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2052" name="Picture 4" descr="D:\ОБГУ\оформление\презентации\справочник дворца\mycollection (5)\png\002-phone-c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4299942"/>
            <a:ext cx="2658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БГУ\оформление\презентации\справочник дворца\mycollection (5)\png\001-envelo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675503"/>
            <a:ext cx="268930" cy="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062" y="1688053"/>
            <a:ext cx="4572000" cy="771184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r>
              <a:rPr lang="ru-RU" b="1" dirty="0">
                <a:latin typeface="Forum" panose="02000000000000000000" pitchFamily="2" charset="0"/>
              </a:rPr>
              <a:t>Курируемые направления:</a:t>
            </a:r>
          </a:p>
          <a:p>
            <a:r>
              <a:rPr lang="ru-RU" dirty="0">
                <a:latin typeface="Forum" panose="02000000000000000000" pitchFamily="2" charset="0"/>
              </a:rPr>
              <a:t>Организации отдыха и оздоровления детей Курской области в санаторных лагерях.</a:t>
            </a:r>
          </a:p>
        </p:txBody>
      </p:sp>
      <p:pic>
        <p:nvPicPr>
          <p:cNvPr id="6146" name="Picture 2" descr="D:\ОБГУ\оформление\презентации\справочник дворца\фото\колесо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1" y="303498"/>
            <a:ext cx="3798674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342</Words>
  <Application>Microsoft Office PowerPoint</Application>
  <PresentationFormat>Экран (16:9)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Шалимова Валерия Геннадиевна</vt:lpstr>
      <vt:lpstr>Флигинских Алла Валентиновна</vt:lpstr>
      <vt:lpstr>Умеренков Евгений Сергеевич</vt:lpstr>
      <vt:lpstr>Белых Лев Леонидович</vt:lpstr>
      <vt:lpstr>Янин Рамазан Сергеевич</vt:lpstr>
      <vt:lpstr>Агеев Артем Владимирович</vt:lpstr>
      <vt:lpstr>Лазукина Олеся Андреевна</vt:lpstr>
      <vt:lpstr>Колесова Наталья Леонидовна</vt:lpstr>
      <vt:lpstr>Дроздова Елена Николаевна</vt:lpstr>
      <vt:lpstr>Азарова Наталья Андреевна</vt:lpstr>
      <vt:lpstr>Полянский Андрей Леонидович</vt:lpstr>
      <vt:lpstr>Голованова Екатерина Геннадьевна</vt:lpstr>
      <vt:lpstr>Митусова Марьяш Маратовна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Андрей</cp:lastModifiedBy>
  <cp:revision>30</cp:revision>
  <dcterms:created xsi:type="dcterms:W3CDTF">2021-01-28T07:29:36Z</dcterms:created>
  <dcterms:modified xsi:type="dcterms:W3CDTF">2021-01-29T07:50:46Z</dcterms:modified>
</cp:coreProperties>
</file>