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65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EA10712-9EFB-4686-92AA-FEEA92E4FBB9}">
          <p14:sldIdLst>
            <p14:sldId id="256"/>
          </p14:sldIdLst>
        </p14:section>
        <p14:section name="Раздел без заголовка" id="{C6F1235B-7C69-441E-B3C2-018D528F298A}">
          <p14:sldIdLst>
            <p14:sldId id="257"/>
            <p14:sldId id="261"/>
            <p14:sldId id="259"/>
            <p14:sldId id="260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9" autoAdjust="0"/>
    <p:restoredTop sz="94660"/>
  </p:normalViewPr>
  <p:slideViewPr>
    <p:cSldViewPr snapToGrid="0">
      <p:cViewPr varScale="1">
        <p:scale>
          <a:sx n="79" d="100"/>
          <a:sy n="79" d="100"/>
        </p:scale>
        <p:origin x="2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27C-F459-48FD-951E-B4CF1689F41A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A007-7502-41DD-8567-4C9779A09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41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27C-F459-48FD-951E-B4CF1689F41A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A007-7502-41DD-8567-4C9779A09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14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27C-F459-48FD-951E-B4CF1689F41A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A007-7502-41DD-8567-4C9779A09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40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27C-F459-48FD-951E-B4CF1689F41A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A007-7502-41DD-8567-4C9779A09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6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27C-F459-48FD-951E-B4CF1689F41A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A007-7502-41DD-8567-4C9779A09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73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27C-F459-48FD-951E-B4CF1689F41A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A007-7502-41DD-8567-4C9779A09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18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27C-F459-48FD-951E-B4CF1689F41A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A007-7502-41DD-8567-4C9779A09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51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27C-F459-48FD-951E-B4CF1689F41A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A007-7502-41DD-8567-4C9779A09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18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27C-F459-48FD-951E-B4CF1689F41A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A007-7502-41DD-8567-4C9779A09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38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27C-F459-48FD-951E-B4CF1689F41A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A007-7502-41DD-8567-4C9779A09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93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6D27C-F459-48FD-951E-B4CF1689F41A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A007-7502-41DD-8567-4C9779A09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01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6D27C-F459-48FD-951E-B4CF1689F41A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7A007-7502-41DD-8567-4C9779A09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9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6736" y="4613974"/>
            <a:ext cx="9144000" cy="1655762"/>
          </a:xfrm>
        </p:spPr>
        <p:txBody>
          <a:bodyPr/>
          <a:lstStyle/>
          <a:p>
            <a:r>
              <a:rPr lang="ru-RU" dirty="0" smtClean="0"/>
              <a:t>ПРЕЗЕНТАЦИЯ ПРОЕКТА</a:t>
            </a:r>
          </a:p>
          <a:p>
            <a:r>
              <a:rPr lang="ru-RU" dirty="0" smtClean="0"/>
              <a:t>____________________________________________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6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РЕШЕНИЕ</a:t>
            </a:r>
            <a:endParaRPr lang="ru-RU" dirty="0"/>
          </a:p>
        </p:txBody>
      </p:sp>
      <p:sp>
        <p:nvSpPr>
          <p:cNvPr id="4" name="AutoShape 7"/>
          <p:cNvSpPr>
            <a:spLocks noGrp="1" noChangeArrowheads="1"/>
          </p:cNvSpPr>
          <p:nvPr>
            <p:ph idx="1"/>
          </p:nvPr>
        </p:nvSpPr>
        <p:spPr bwMode="auto">
          <a:xfrm>
            <a:off x="709864" y="1690688"/>
            <a:ext cx="2213806" cy="351231"/>
          </a:xfrm>
          <a:prstGeom prst="homePlate">
            <a:avLst>
              <a:gd name="adj" fmla="val 28368"/>
            </a:avLst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marL="0" indent="0" algn="l" eaLnBrk="1" hangingPunct="1">
              <a:buNone/>
              <a:defRPr/>
            </a:pP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ОСНОВНАЯ ИДЕЯ</a:t>
            </a:r>
            <a:endParaRPr lang="ru-RU" sz="14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68315" y="1597025"/>
            <a:ext cx="8313821" cy="461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информация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23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РЕЗЮМЕ ПРОЕКТА</a:t>
            </a:r>
            <a:endParaRPr lang="ru-RU" dirty="0"/>
          </a:p>
        </p:txBody>
      </p:sp>
      <p:sp>
        <p:nvSpPr>
          <p:cNvPr id="4" name="AutoShape 7"/>
          <p:cNvSpPr>
            <a:spLocks noGrp="1" noChangeArrowheads="1"/>
          </p:cNvSpPr>
          <p:nvPr>
            <p:ph idx="1"/>
          </p:nvPr>
        </p:nvSpPr>
        <p:spPr bwMode="auto">
          <a:xfrm>
            <a:off x="709855" y="2164537"/>
            <a:ext cx="2213806" cy="351231"/>
          </a:xfrm>
          <a:prstGeom prst="homePlate">
            <a:avLst>
              <a:gd name="adj" fmla="val 28368"/>
            </a:avLst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marL="0" indent="0" algn="l" eaLnBrk="1" hangingPunct="1">
              <a:buNone/>
              <a:defRPr/>
            </a:pP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ОТРАСЛЬ ПРИМЕНЕНИЯ</a:t>
            </a:r>
            <a:endParaRPr lang="ru-RU" sz="14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709855" y="2657371"/>
            <a:ext cx="2213811" cy="308187"/>
          </a:xfrm>
          <a:prstGeom prst="homePlate">
            <a:avLst>
              <a:gd name="adj" fmla="val 28368"/>
            </a:avLst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defRPr/>
            </a:pP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ОРГАНИЗАЦИЯ </a:t>
            </a:r>
            <a:endParaRPr lang="ru-RU" sz="14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709856" y="3146543"/>
            <a:ext cx="2213811" cy="308187"/>
          </a:xfrm>
          <a:prstGeom prst="homePlate">
            <a:avLst>
              <a:gd name="adj" fmla="val 28368"/>
            </a:avLst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defRPr/>
            </a:pP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ИНВЕСТИЦИИ </a:t>
            </a:r>
            <a:endParaRPr lang="ru-RU" sz="14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709856" y="3604525"/>
            <a:ext cx="2213811" cy="308187"/>
          </a:xfrm>
          <a:prstGeom prst="homePlate">
            <a:avLst>
              <a:gd name="adj" fmla="val 28368"/>
            </a:avLst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defRPr/>
            </a:pP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ТЕКУЩИЙ СТАТУС</a:t>
            </a:r>
            <a:endParaRPr lang="ru-RU" sz="14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709856" y="4039929"/>
            <a:ext cx="2213811" cy="308187"/>
          </a:xfrm>
          <a:prstGeom prst="homePlate">
            <a:avLst>
              <a:gd name="adj" fmla="val 28368"/>
            </a:avLst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defRPr/>
            </a:pP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ВЫВОД</a:t>
            </a:r>
            <a:endParaRPr lang="ru-RU" sz="14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52274" y="1488857"/>
            <a:ext cx="8313821" cy="461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информация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09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ПРОЕКТА</a:t>
            </a:r>
            <a:endParaRPr lang="ru-RU" dirty="0"/>
          </a:p>
        </p:txBody>
      </p:sp>
      <p:sp>
        <p:nvSpPr>
          <p:cNvPr id="4" name="AutoShape 7"/>
          <p:cNvSpPr>
            <a:spLocks noGrp="1" noChangeArrowheads="1"/>
          </p:cNvSpPr>
          <p:nvPr>
            <p:ph idx="1"/>
          </p:nvPr>
        </p:nvSpPr>
        <p:spPr bwMode="auto">
          <a:xfrm>
            <a:off x="709864" y="1690688"/>
            <a:ext cx="2213806" cy="351231"/>
          </a:xfrm>
          <a:prstGeom prst="homePlate">
            <a:avLst>
              <a:gd name="adj" fmla="val 28368"/>
            </a:avLst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marL="0" indent="0" algn="l" eaLnBrk="1" hangingPunct="1">
              <a:buNone/>
              <a:defRPr/>
            </a:pP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ЦЕЛИ</a:t>
            </a:r>
            <a:endParaRPr lang="ru-RU" sz="14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709861" y="2675642"/>
            <a:ext cx="2213811" cy="308187"/>
          </a:xfrm>
          <a:prstGeom prst="homePlate">
            <a:avLst>
              <a:gd name="adj" fmla="val 28368"/>
            </a:avLst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defRPr/>
            </a:pP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ЗАДАЧИ</a:t>
            </a:r>
            <a:endParaRPr lang="ru-RU" sz="14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709858" y="3640399"/>
            <a:ext cx="2213811" cy="308187"/>
          </a:xfrm>
          <a:prstGeom prst="homePlate">
            <a:avLst>
              <a:gd name="adj" fmla="val 28368"/>
            </a:avLst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defRPr/>
            </a:pP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ПЕРСПЕКТИВНЫЕ РЫНКИ</a:t>
            </a:r>
            <a:endParaRPr lang="ru-RU" sz="14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709857" y="4598608"/>
            <a:ext cx="2213811" cy="308187"/>
          </a:xfrm>
          <a:prstGeom prst="homePlate">
            <a:avLst>
              <a:gd name="adj" fmla="val 28368"/>
            </a:avLst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defRPr/>
            </a:pP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ВЫВОД</a:t>
            </a:r>
            <a:endParaRPr lang="ru-RU" sz="14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68315" y="1642951"/>
            <a:ext cx="8313821" cy="461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информация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55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МАРКЕТИНГ ПРОЕКТА</a:t>
            </a:r>
            <a:endParaRPr lang="ru-RU" dirty="0"/>
          </a:p>
        </p:txBody>
      </p:sp>
      <p:sp>
        <p:nvSpPr>
          <p:cNvPr id="4" name="AutoShape 7"/>
          <p:cNvSpPr>
            <a:spLocks noGrp="1" noChangeArrowheads="1"/>
          </p:cNvSpPr>
          <p:nvPr>
            <p:ph idx="1"/>
          </p:nvPr>
        </p:nvSpPr>
        <p:spPr bwMode="auto">
          <a:xfrm>
            <a:off x="709863" y="1690688"/>
            <a:ext cx="2695073" cy="334932"/>
          </a:xfrm>
          <a:prstGeom prst="homePlate">
            <a:avLst>
              <a:gd name="adj" fmla="val 28368"/>
            </a:avLst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>
            <a:normAutofit fontScale="92500"/>
          </a:bodyPr>
          <a:lstStyle/>
          <a:p>
            <a:pPr marL="0" indent="0" algn="l" eaLnBrk="1" hangingPunct="1">
              <a:buNone/>
              <a:defRPr/>
            </a:pP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АНАЛИЗ РЫНКА: УНИКАЛЬНОСТЬ</a:t>
            </a:r>
            <a:endParaRPr lang="ru-RU" sz="14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709861" y="2814006"/>
            <a:ext cx="2695075" cy="314735"/>
          </a:xfrm>
          <a:prstGeom prst="homePlate">
            <a:avLst>
              <a:gd name="adj" fmla="val 28368"/>
            </a:avLst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defRPr/>
            </a:pP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КОНКУРЕНТЫ: АНАЛОГИ</a:t>
            </a:r>
            <a:endParaRPr lang="ru-RU" sz="14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709861" y="3917127"/>
            <a:ext cx="2695078" cy="281896"/>
          </a:xfrm>
          <a:prstGeom prst="homePlate">
            <a:avLst>
              <a:gd name="adj" fmla="val 28368"/>
            </a:avLst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defRPr/>
            </a:pP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МАРКЕТИНГ: ПРОДВИЖЕНИЕ </a:t>
            </a:r>
            <a:endParaRPr lang="ru-RU" sz="14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533273" y="1611492"/>
            <a:ext cx="8313821" cy="461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информация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29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79768" cy="958349"/>
          </a:xfrm>
        </p:spPr>
        <p:txBody>
          <a:bodyPr/>
          <a:lstStyle/>
          <a:p>
            <a:r>
              <a:rPr lang="ru-RU" dirty="0" smtClean="0"/>
              <a:t>ЭТАПЫ РЕАЛИЗАЦИИ ПРОЕКТА</a:t>
            </a:r>
            <a:endParaRPr lang="ru-RU" dirty="0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950490" y="2304894"/>
            <a:ext cx="1985213" cy="293925"/>
          </a:xfrm>
          <a:prstGeom prst="homePlate">
            <a:avLst>
              <a:gd name="adj" fmla="val 28368"/>
            </a:avLst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defRPr/>
            </a:pP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НАУКА</a:t>
            </a:r>
            <a:endParaRPr lang="ru-RU" sz="14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4147" y="1323474"/>
            <a:ext cx="8313821" cy="5113421"/>
          </a:xfrm>
        </p:spPr>
        <p:txBody>
          <a:bodyPr/>
          <a:lstStyle/>
          <a:p>
            <a:r>
              <a:rPr lang="ru-RU" dirty="0" smtClean="0"/>
              <a:t>ЭТАП 1			ЭТАП 2		ЭТАП 3</a:t>
            </a:r>
            <a:endParaRPr lang="ru-RU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950490" y="5974528"/>
            <a:ext cx="1985213" cy="293925"/>
          </a:xfrm>
          <a:prstGeom prst="homePlate">
            <a:avLst>
              <a:gd name="adj" fmla="val 28368"/>
            </a:avLst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defRPr/>
            </a:pP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ВЫВОД</a:t>
            </a:r>
            <a:endParaRPr lang="ru-RU" sz="14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589547" y="3433276"/>
            <a:ext cx="2514600" cy="293925"/>
          </a:xfrm>
          <a:prstGeom prst="homePlate">
            <a:avLst>
              <a:gd name="adj" fmla="val 28368"/>
            </a:avLst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defRPr/>
            </a:pP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МАРКЕТИНГ И РЕАЛИЗАЦИЯ</a:t>
            </a:r>
            <a:endParaRPr lang="ru-RU" sz="1400" b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589549" y="5008525"/>
            <a:ext cx="2598820" cy="333496"/>
          </a:xfrm>
          <a:prstGeom prst="homePlate">
            <a:avLst>
              <a:gd name="adj" fmla="val 28368"/>
            </a:avLst>
          </a:prstGeom>
          <a:noFill/>
          <a:ln w="19050">
            <a:solidFill>
              <a:schemeClr val="accent6"/>
            </a:solidFill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defRPr/>
            </a:pPr>
            <a:r>
              <a:rPr lang="ru-RU" sz="1400" dirty="0" smtClean="0">
                <a:solidFill>
                  <a:schemeClr val="tx1">
                    <a:lumMod val="50000"/>
                  </a:schemeClr>
                </a:solidFill>
              </a:rPr>
              <a:t>ВНЕДРЕНИЕ В ПРОИЗВОДСТВО</a:t>
            </a:r>
            <a:endParaRPr lang="ru-RU" sz="1400" b="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33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79768" cy="958349"/>
          </a:xfrm>
        </p:spPr>
        <p:txBody>
          <a:bodyPr/>
          <a:lstStyle/>
          <a:p>
            <a:r>
              <a:rPr lang="ru-RU" dirty="0" smtClean="0"/>
              <a:t>КОМАНДА ПРОЕКТА</a:t>
            </a:r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729916" y="1493531"/>
            <a:ext cx="3011905" cy="4630543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>
              <a:defRPr/>
            </a:pPr>
            <a:r>
              <a:rPr lang="ru-RU" sz="12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ПРОЕКТА</a:t>
            </a:r>
          </a:p>
          <a:p>
            <a:pPr>
              <a:defRPr/>
            </a:pPr>
            <a:endParaRPr lang="ru-RU" sz="1200" b="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2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ОПЫТ:</a:t>
            </a:r>
            <a:endParaRPr lang="ru-RU" sz="1200" b="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4084023" y="1493530"/>
            <a:ext cx="2846166" cy="4630543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>
              <a:defRPr/>
            </a:pPr>
            <a:r>
              <a:rPr lang="ru-RU" sz="12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НАУЧНЫЙ РУКОВОДИТЕЛЬ:</a:t>
            </a:r>
          </a:p>
          <a:p>
            <a:pPr>
              <a:defRPr/>
            </a:pPr>
            <a:endParaRPr lang="ru-RU" sz="1200" dirty="0" smtClean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200" b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ОПЫТ:</a:t>
            </a:r>
            <a:endParaRPr lang="ru-RU" sz="1200" b="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7377085" y="1493530"/>
            <a:ext cx="2946010" cy="4630543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>
              <a:defRPr/>
            </a:pPr>
            <a:r>
              <a:rPr lang="ru-RU" sz="120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ПРОДВИЖЕНИЕ НА РЫНКЕ:</a:t>
            </a:r>
          </a:p>
          <a:p>
            <a:pPr>
              <a:defRPr/>
            </a:pPr>
            <a:endParaRPr lang="ru-RU" sz="1200" b="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200" b="0" dirty="0" smtClean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ОПЫТ:</a:t>
            </a:r>
            <a:endParaRPr lang="ru-RU" sz="1200" b="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84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71</Words>
  <Application>Microsoft Office PowerPoint</Application>
  <PresentationFormat>Широкоэкранный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ПРОЕКТ РЕШЕНИЕ</vt:lpstr>
      <vt:lpstr>РЕЗЮМЕ ПРОЕКТА</vt:lpstr>
      <vt:lpstr>ЦЕЛИ И ЗАДАЧИ ПРОЕКТА</vt:lpstr>
      <vt:lpstr>МАРКЕТИНГ ПРОЕКТА</vt:lpstr>
      <vt:lpstr>ЭТАПЫ РЕАЛИЗАЦИИ ПРОЕКТА</vt:lpstr>
      <vt:lpstr>КОМАНДА ПРОЕКТА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Julia Kuvarzina</dc:creator>
  <cp:lastModifiedBy>Juju</cp:lastModifiedBy>
  <cp:revision>17</cp:revision>
  <dcterms:created xsi:type="dcterms:W3CDTF">2015-10-09T18:37:53Z</dcterms:created>
  <dcterms:modified xsi:type="dcterms:W3CDTF">2018-04-20T14:33:21Z</dcterms:modified>
</cp:coreProperties>
</file>